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Play"/>
      <p:regular r:id="rId22"/>
      <p:bold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font" Target="fonts/Play-regular.fntdata"/><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12" Type="http://schemas.openxmlformats.org/officeDocument/2006/relationships/slide" Target="slides/slide6.xml"/><Relationship Id="rId23" Type="http://schemas.openxmlformats.org/officeDocument/2006/relationships/font" Target="fonts/Play-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cd2ac75e42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2cd2ac75e42_1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cd3195eac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cd3195eac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cd2ac75e42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1855">
                <a:solidFill>
                  <a:schemeClr val="dk1"/>
                </a:solidFill>
                <a:highlight>
                  <a:srgbClr val="757575"/>
                </a:highlight>
                <a:latin typeface="Play"/>
                <a:ea typeface="Play"/>
                <a:cs typeface="Play"/>
                <a:sym typeface="Play"/>
              </a:rPr>
              <a:t>ratio = sidewalk length / street length</a:t>
            </a:r>
            <a:endParaRPr sz="1855">
              <a:solidFill>
                <a:schemeClr val="dk1"/>
              </a:solidFill>
              <a:highlight>
                <a:srgbClr val="757575"/>
              </a:highlight>
              <a:latin typeface="Play"/>
              <a:ea typeface="Play"/>
              <a:cs typeface="Play"/>
              <a:sym typeface="Play"/>
            </a:endParaRPr>
          </a:p>
          <a:p>
            <a:pPr indent="0" lvl="0" marL="0" rtl="0" algn="l">
              <a:lnSpc>
                <a:spcPct val="90000"/>
              </a:lnSpc>
              <a:spcBef>
                <a:spcPts val="0"/>
              </a:spcBef>
              <a:spcAft>
                <a:spcPts val="0"/>
              </a:spcAft>
              <a:buNone/>
            </a:pPr>
            <a:r>
              <a:rPr lang="en" sz="1855">
                <a:solidFill>
                  <a:schemeClr val="dk1"/>
                </a:solidFill>
                <a:latin typeface="Play"/>
                <a:ea typeface="Play"/>
                <a:cs typeface="Play"/>
                <a:sym typeface="Play"/>
              </a:rPr>
              <a:t>Reliable transportation is crucial to city life. Access to the diverse arrangement of amenities found throughout Pittsburgh is </a:t>
            </a:r>
            <a:r>
              <a:rPr i="1" lang="en" sz="1855">
                <a:solidFill>
                  <a:schemeClr val="dk1"/>
                </a:solidFill>
                <a:latin typeface="Play"/>
                <a:ea typeface="Play"/>
                <a:cs typeface="Play"/>
                <a:sym typeface="Play"/>
              </a:rPr>
              <a:t>imperative to a healthy, active life</a:t>
            </a:r>
            <a:r>
              <a:rPr lang="en" sz="1855">
                <a:solidFill>
                  <a:schemeClr val="dk1"/>
                </a:solidFill>
                <a:latin typeface="Play"/>
                <a:ea typeface="Play"/>
                <a:cs typeface="Play"/>
                <a:sym typeface="Play"/>
              </a:rPr>
              <a:t> and participation is one’s community. Effective infrastructure for foot transportation affords citizens a comfortable way to enjoy the outdoors, something especially </a:t>
            </a:r>
            <a:r>
              <a:rPr i="1" lang="en" sz="1855">
                <a:solidFill>
                  <a:schemeClr val="dk1"/>
                </a:solidFill>
                <a:latin typeface="Play"/>
                <a:ea typeface="Play"/>
                <a:cs typeface="Play"/>
                <a:sym typeface="Play"/>
              </a:rPr>
              <a:t>crucial in densely populated suburbs.</a:t>
            </a:r>
            <a:endParaRPr i="1" sz="1855">
              <a:solidFill>
                <a:schemeClr val="dk1"/>
              </a:solidFill>
              <a:latin typeface="Play"/>
              <a:ea typeface="Play"/>
              <a:cs typeface="Play"/>
              <a:sym typeface="Play"/>
            </a:endParaRPr>
          </a:p>
          <a:p>
            <a:pPr indent="0" lvl="0" marL="0" rtl="0" algn="l">
              <a:lnSpc>
                <a:spcPct val="90000"/>
              </a:lnSpc>
              <a:spcBef>
                <a:spcPts val="0"/>
              </a:spcBef>
              <a:spcAft>
                <a:spcPts val="0"/>
              </a:spcAft>
              <a:buNone/>
            </a:pPr>
            <a:r>
              <a:rPr lang="en" sz="1855">
                <a:solidFill>
                  <a:schemeClr val="dk1"/>
                </a:solidFill>
                <a:highlight>
                  <a:srgbClr val="FFFF00"/>
                </a:highlight>
                <a:latin typeface="Play"/>
                <a:ea typeface="Play"/>
                <a:cs typeface="Play"/>
                <a:sym typeface="Play"/>
              </a:rPr>
              <a:t>dark blue -&gt; at least </a:t>
            </a:r>
            <a:r>
              <a:rPr i="1" lang="en" sz="1855">
                <a:solidFill>
                  <a:schemeClr val="dk1"/>
                </a:solidFill>
                <a:highlight>
                  <a:srgbClr val="FFFF00"/>
                </a:highlight>
                <a:latin typeface="Play"/>
                <a:ea typeface="Play"/>
                <a:cs typeface="Play"/>
                <a:sym typeface="Play"/>
              </a:rPr>
              <a:t>2</a:t>
            </a:r>
            <a:r>
              <a:rPr lang="en" sz="1855">
                <a:solidFill>
                  <a:schemeClr val="dk1"/>
                </a:solidFill>
                <a:highlight>
                  <a:srgbClr val="FFFF00"/>
                </a:highlight>
                <a:latin typeface="Play"/>
                <a:ea typeface="Play"/>
                <a:cs typeface="Play"/>
                <a:sym typeface="Play"/>
              </a:rPr>
              <a:t> factors of walkability</a:t>
            </a:r>
            <a:endParaRPr sz="1855">
              <a:solidFill>
                <a:schemeClr val="dk1"/>
              </a:solidFill>
              <a:highlight>
                <a:srgbClr val="FFFF00"/>
              </a:highlight>
              <a:latin typeface="Play"/>
              <a:ea typeface="Play"/>
              <a:cs typeface="Play"/>
              <a:sym typeface="Play"/>
            </a:endParaRPr>
          </a:p>
          <a:p>
            <a:pPr indent="0" lvl="0" marL="0" rtl="0" algn="l">
              <a:lnSpc>
                <a:spcPct val="90000"/>
              </a:lnSpc>
              <a:spcBef>
                <a:spcPts val="0"/>
              </a:spcBef>
              <a:spcAft>
                <a:spcPts val="0"/>
              </a:spcAft>
              <a:buNone/>
            </a:pPr>
            <a:r>
              <a:rPr lang="en" sz="1855">
                <a:solidFill>
                  <a:schemeClr val="dk1"/>
                </a:solidFill>
                <a:highlight>
                  <a:srgbClr val="FFFF00"/>
                </a:highlight>
                <a:latin typeface="Play"/>
                <a:ea typeface="Play"/>
                <a:cs typeface="Play"/>
                <a:sym typeface="Play"/>
              </a:rPr>
              <a:t>medium blue -&gt; </a:t>
            </a:r>
            <a:r>
              <a:rPr i="1" lang="en" sz="1855">
                <a:solidFill>
                  <a:schemeClr val="dk1"/>
                </a:solidFill>
                <a:highlight>
                  <a:srgbClr val="FFFF00"/>
                </a:highlight>
                <a:latin typeface="Play"/>
                <a:ea typeface="Play"/>
                <a:cs typeface="Play"/>
                <a:sym typeface="Play"/>
              </a:rPr>
              <a:t>2 to 3 </a:t>
            </a:r>
            <a:r>
              <a:rPr lang="en" sz="1855">
                <a:solidFill>
                  <a:schemeClr val="dk1"/>
                </a:solidFill>
                <a:highlight>
                  <a:srgbClr val="FFFF00"/>
                </a:highlight>
                <a:latin typeface="Play"/>
                <a:ea typeface="Play"/>
                <a:cs typeface="Play"/>
                <a:sym typeface="Play"/>
              </a:rPr>
              <a:t>factors of walkability</a:t>
            </a:r>
            <a:endParaRPr sz="1855">
              <a:solidFill>
                <a:schemeClr val="dk1"/>
              </a:solidFill>
              <a:highlight>
                <a:srgbClr val="FFFF00"/>
              </a:highlight>
              <a:latin typeface="Play"/>
              <a:ea typeface="Play"/>
              <a:cs typeface="Play"/>
              <a:sym typeface="Play"/>
            </a:endParaRPr>
          </a:p>
          <a:p>
            <a:pPr indent="0" lvl="0" marL="0" rtl="0" algn="l">
              <a:lnSpc>
                <a:spcPct val="90000"/>
              </a:lnSpc>
              <a:spcBef>
                <a:spcPts val="0"/>
              </a:spcBef>
              <a:spcAft>
                <a:spcPts val="0"/>
              </a:spcAft>
              <a:buClr>
                <a:srgbClr val="FFC000"/>
              </a:buClr>
              <a:buSzPts val="3300"/>
              <a:buFont typeface="Play"/>
              <a:buNone/>
            </a:pPr>
            <a:r>
              <a:rPr lang="en" sz="1855">
                <a:solidFill>
                  <a:schemeClr val="dk1"/>
                </a:solidFill>
                <a:highlight>
                  <a:srgbClr val="FFFF00"/>
                </a:highlight>
                <a:latin typeface="Play"/>
                <a:ea typeface="Play"/>
                <a:cs typeface="Play"/>
                <a:sym typeface="Play"/>
              </a:rPr>
              <a:t>light blue -&gt; greater than </a:t>
            </a:r>
            <a:r>
              <a:rPr i="1" lang="en" sz="1855">
                <a:solidFill>
                  <a:schemeClr val="dk1"/>
                </a:solidFill>
                <a:highlight>
                  <a:srgbClr val="FFFF00"/>
                </a:highlight>
                <a:latin typeface="Play"/>
                <a:ea typeface="Play"/>
                <a:cs typeface="Play"/>
                <a:sym typeface="Play"/>
              </a:rPr>
              <a:t>3</a:t>
            </a:r>
            <a:r>
              <a:rPr lang="en" sz="1855">
                <a:solidFill>
                  <a:schemeClr val="dk1"/>
                </a:solidFill>
                <a:highlight>
                  <a:srgbClr val="FFFF00"/>
                </a:highlight>
                <a:latin typeface="Play"/>
                <a:ea typeface="Play"/>
                <a:cs typeface="Play"/>
                <a:sym typeface="Play"/>
              </a:rPr>
              <a:t> factors of walkability</a:t>
            </a:r>
            <a:endParaRPr sz="1855">
              <a:solidFill>
                <a:schemeClr val="dk1"/>
              </a:solidFill>
              <a:highlight>
                <a:srgbClr val="FFFF00"/>
              </a:highlight>
              <a:latin typeface="Play"/>
              <a:ea typeface="Play"/>
              <a:cs typeface="Play"/>
              <a:sym typeface="Play"/>
            </a:endParaRPr>
          </a:p>
        </p:txBody>
      </p:sp>
      <p:sp>
        <p:nvSpPr>
          <p:cNvPr id="199" name="Google Shape;199;g2cd2ac75e42_1_1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cd3195ea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cd3195ea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cd2ac75e42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we determined: 1) Oakland contained the most number of parking meters per metric one. 2) Oakland was the second most walkable neighborhood per metric two…however, if you include the results for South Oakland into this count, it is very close to the top result, Hill District. 3) …</a:t>
            </a:r>
            <a:endParaRPr/>
          </a:p>
        </p:txBody>
      </p:sp>
      <p:sp>
        <p:nvSpPr>
          <p:cNvPr id="213" name="Google Shape;213;g2cd2ac75e42_1_1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cd2ac75e42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g2cd2ac75e42_1_1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cd2ac75e42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2cd2ac75e42_1_1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cd2ac75e42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g2cd2ac75e42_1_8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cd2ac75e42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g2cd2ac75e42_1_8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cd3195eac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cd3195eac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cd2ac75e42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g2cd2ac75e42_1_9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cd2ac75e42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g2cd2ac75e42_1_10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cd3195eac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cd3195eac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cd2ac75e42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g2cd2ac75e42_1_10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cd3195eac9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cd3195eac9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rgbClr val="FFC000"/>
              </a:buClr>
              <a:buSzPts val="4500"/>
              <a:buFont typeface="Play"/>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14"/>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rgbClr val="FFC000"/>
              </a:buClr>
              <a:buSzPts val="1800"/>
              <a:buNone/>
              <a:defRPr sz="1800"/>
            </a:lvl1pPr>
            <a:lvl2pPr lvl="1" algn="ctr">
              <a:lnSpc>
                <a:spcPct val="90000"/>
              </a:lnSpc>
              <a:spcBef>
                <a:spcPts val="400"/>
              </a:spcBef>
              <a:spcAft>
                <a:spcPts val="0"/>
              </a:spcAft>
              <a:buClr>
                <a:srgbClr val="FFC000"/>
              </a:buClr>
              <a:buSzPts val="1500"/>
              <a:buNone/>
              <a:defRPr sz="1500"/>
            </a:lvl2pPr>
            <a:lvl3pPr lvl="2" algn="ctr">
              <a:lnSpc>
                <a:spcPct val="90000"/>
              </a:lnSpc>
              <a:spcBef>
                <a:spcPts val="400"/>
              </a:spcBef>
              <a:spcAft>
                <a:spcPts val="0"/>
              </a:spcAft>
              <a:buClr>
                <a:srgbClr val="FFC000"/>
              </a:buClr>
              <a:buSzPts val="1400"/>
              <a:buNone/>
              <a:defRPr sz="1400"/>
            </a:lvl3pPr>
            <a:lvl4pPr lvl="3" algn="ctr">
              <a:lnSpc>
                <a:spcPct val="90000"/>
              </a:lnSpc>
              <a:spcBef>
                <a:spcPts val="400"/>
              </a:spcBef>
              <a:spcAft>
                <a:spcPts val="0"/>
              </a:spcAft>
              <a:buClr>
                <a:srgbClr val="FFC000"/>
              </a:buClr>
              <a:buSzPts val="1200"/>
              <a:buNone/>
              <a:defRPr sz="1200"/>
            </a:lvl4pPr>
            <a:lvl5pPr lvl="4" algn="ctr">
              <a:lnSpc>
                <a:spcPct val="90000"/>
              </a:lnSpc>
              <a:spcBef>
                <a:spcPts val="400"/>
              </a:spcBef>
              <a:spcAft>
                <a:spcPts val="0"/>
              </a:spcAft>
              <a:buClr>
                <a:srgbClr val="FFC000"/>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9" name="Google Shape;59;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2" name="Shape 62"/>
        <p:cNvGrpSpPr/>
        <p:nvPr/>
      </p:nvGrpSpPr>
      <p:grpSpPr>
        <a:xfrm>
          <a:off x="0" y="0"/>
          <a:ext cx="0" cy="0"/>
          <a:chOff x="0" y="0"/>
          <a:chExt cx="0" cy="0"/>
        </a:xfrm>
      </p:grpSpPr>
      <p:sp>
        <p:nvSpPr>
          <p:cNvPr id="63" name="Google Shape;63;p1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FFC000"/>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4" name="Google Shape;64;p1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rgbClr val="FFC000"/>
              </a:buClr>
              <a:buSzPts val="1400"/>
              <a:buChar char="•"/>
              <a:defRPr/>
            </a:lvl1pPr>
            <a:lvl2pPr indent="-317500" lvl="1" marL="914400" algn="l">
              <a:lnSpc>
                <a:spcPct val="90000"/>
              </a:lnSpc>
              <a:spcBef>
                <a:spcPts val="400"/>
              </a:spcBef>
              <a:spcAft>
                <a:spcPts val="0"/>
              </a:spcAft>
              <a:buClr>
                <a:srgbClr val="FFC000"/>
              </a:buClr>
              <a:buSzPts val="1400"/>
              <a:buChar char="•"/>
              <a:defRPr/>
            </a:lvl2pPr>
            <a:lvl3pPr indent="-317500" lvl="2" marL="1371600" algn="l">
              <a:lnSpc>
                <a:spcPct val="90000"/>
              </a:lnSpc>
              <a:spcBef>
                <a:spcPts val="400"/>
              </a:spcBef>
              <a:spcAft>
                <a:spcPts val="0"/>
              </a:spcAft>
              <a:buClr>
                <a:srgbClr val="FFC000"/>
              </a:buClr>
              <a:buSzPts val="1400"/>
              <a:buChar char="•"/>
              <a:defRPr/>
            </a:lvl3pPr>
            <a:lvl4pPr indent="-317500" lvl="3" marL="1828800" algn="l">
              <a:lnSpc>
                <a:spcPct val="90000"/>
              </a:lnSpc>
              <a:spcBef>
                <a:spcPts val="400"/>
              </a:spcBef>
              <a:spcAft>
                <a:spcPts val="0"/>
              </a:spcAft>
              <a:buClr>
                <a:srgbClr val="FFC000"/>
              </a:buClr>
              <a:buSzPts val="1400"/>
              <a:buChar char="•"/>
              <a:defRPr/>
            </a:lvl4pPr>
            <a:lvl5pPr indent="-317500" lvl="4" marL="2286000" algn="l">
              <a:lnSpc>
                <a:spcPct val="90000"/>
              </a:lnSpc>
              <a:spcBef>
                <a:spcPts val="400"/>
              </a:spcBef>
              <a:spcAft>
                <a:spcPts val="0"/>
              </a:spcAft>
              <a:buClr>
                <a:srgbClr val="FFC000"/>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5" name="Google Shape;65;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16"/>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FFC000"/>
              </a:buClr>
              <a:buSzPts val="4500"/>
              <a:buFont typeface="Play"/>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 name="Google Shape;70;p16"/>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757575"/>
              </a:buClr>
              <a:buSzPts val="1800"/>
              <a:buNone/>
              <a:defRPr sz="1800">
                <a:solidFill>
                  <a:srgbClr val="757575"/>
                </a:solidFill>
              </a:defRPr>
            </a:lvl1pPr>
            <a:lvl2pPr indent="-228600" lvl="1" marL="914400" algn="l">
              <a:lnSpc>
                <a:spcPct val="90000"/>
              </a:lnSpc>
              <a:spcBef>
                <a:spcPts val="400"/>
              </a:spcBef>
              <a:spcAft>
                <a:spcPts val="0"/>
              </a:spcAft>
              <a:buClr>
                <a:srgbClr val="757575"/>
              </a:buClr>
              <a:buSzPts val="1500"/>
              <a:buNone/>
              <a:defRPr sz="1500">
                <a:solidFill>
                  <a:srgbClr val="757575"/>
                </a:solidFill>
              </a:defRPr>
            </a:lvl2pPr>
            <a:lvl3pPr indent="-228600" lvl="2" marL="1371600" algn="l">
              <a:lnSpc>
                <a:spcPct val="90000"/>
              </a:lnSpc>
              <a:spcBef>
                <a:spcPts val="400"/>
              </a:spcBef>
              <a:spcAft>
                <a:spcPts val="0"/>
              </a:spcAft>
              <a:buClr>
                <a:srgbClr val="757575"/>
              </a:buClr>
              <a:buSzPts val="1400"/>
              <a:buNone/>
              <a:defRPr sz="1400">
                <a:solidFill>
                  <a:srgbClr val="757575"/>
                </a:solidFill>
              </a:defRPr>
            </a:lvl3pPr>
            <a:lvl4pPr indent="-228600" lvl="3" marL="1828800" algn="l">
              <a:lnSpc>
                <a:spcPct val="90000"/>
              </a:lnSpc>
              <a:spcBef>
                <a:spcPts val="400"/>
              </a:spcBef>
              <a:spcAft>
                <a:spcPts val="0"/>
              </a:spcAft>
              <a:buClr>
                <a:srgbClr val="757575"/>
              </a:buClr>
              <a:buSzPts val="1200"/>
              <a:buNone/>
              <a:defRPr sz="1200">
                <a:solidFill>
                  <a:srgbClr val="757575"/>
                </a:solidFill>
              </a:defRPr>
            </a:lvl4pPr>
            <a:lvl5pPr indent="-228600" lvl="4" marL="2286000" algn="l">
              <a:lnSpc>
                <a:spcPct val="90000"/>
              </a:lnSpc>
              <a:spcBef>
                <a:spcPts val="400"/>
              </a:spcBef>
              <a:spcAft>
                <a:spcPts val="0"/>
              </a:spcAft>
              <a:buClr>
                <a:srgbClr val="757575"/>
              </a:buClr>
              <a:buSzPts val="1200"/>
              <a:buNone/>
              <a:defRPr sz="1200">
                <a:solidFill>
                  <a:srgbClr val="757575"/>
                </a:solidFill>
              </a:defRPr>
            </a:lvl5pPr>
            <a:lvl6pPr indent="-228600" lvl="5" marL="2743200" algn="l">
              <a:lnSpc>
                <a:spcPct val="90000"/>
              </a:lnSpc>
              <a:spcBef>
                <a:spcPts val="400"/>
              </a:spcBef>
              <a:spcAft>
                <a:spcPts val="0"/>
              </a:spcAft>
              <a:buClr>
                <a:srgbClr val="757575"/>
              </a:buClr>
              <a:buSzPts val="1200"/>
              <a:buNone/>
              <a:defRPr sz="1200">
                <a:solidFill>
                  <a:srgbClr val="757575"/>
                </a:solidFill>
              </a:defRPr>
            </a:lvl6pPr>
            <a:lvl7pPr indent="-228600" lvl="6" marL="3200400" algn="l">
              <a:lnSpc>
                <a:spcPct val="90000"/>
              </a:lnSpc>
              <a:spcBef>
                <a:spcPts val="400"/>
              </a:spcBef>
              <a:spcAft>
                <a:spcPts val="0"/>
              </a:spcAft>
              <a:buClr>
                <a:srgbClr val="757575"/>
              </a:buClr>
              <a:buSzPts val="1200"/>
              <a:buNone/>
              <a:defRPr sz="1200">
                <a:solidFill>
                  <a:srgbClr val="757575"/>
                </a:solidFill>
              </a:defRPr>
            </a:lvl7pPr>
            <a:lvl8pPr indent="-228600" lvl="7" marL="3657600" algn="l">
              <a:lnSpc>
                <a:spcPct val="90000"/>
              </a:lnSpc>
              <a:spcBef>
                <a:spcPts val="400"/>
              </a:spcBef>
              <a:spcAft>
                <a:spcPts val="0"/>
              </a:spcAft>
              <a:buClr>
                <a:srgbClr val="757575"/>
              </a:buClr>
              <a:buSzPts val="1200"/>
              <a:buNone/>
              <a:defRPr sz="1200">
                <a:solidFill>
                  <a:srgbClr val="757575"/>
                </a:solidFill>
              </a:defRPr>
            </a:lvl8pPr>
            <a:lvl9pPr indent="-228600" lvl="8" marL="4114800" algn="l">
              <a:lnSpc>
                <a:spcPct val="90000"/>
              </a:lnSpc>
              <a:spcBef>
                <a:spcPts val="400"/>
              </a:spcBef>
              <a:spcAft>
                <a:spcPts val="0"/>
              </a:spcAft>
              <a:buClr>
                <a:srgbClr val="757575"/>
              </a:buClr>
              <a:buSzPts val="1200"/>
              <a:buNone/>
              <a:defRPr sz="1200">
                <a:solidFill>
                  <a:srgbClr val="757575"/>
                </a:solidFill>
              </a:defRPr>
            </a:lvl9pPr>
          </a:lstStyle>
          <a:p/>
        </p:txBody>
      </p:sp>
      <p:sp>
        <p:nvSpPr>
          <p:cNvPr id="71" name="Google Shape;71;p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 name="Shape 74"/>
        <p:cNvGrpSpPr/>
        <p:nvPr/>
      </p:nvGrpSpPr>
      <p:grpSpPr>
        <a:xfrm>
          <a:off x="0" y="0"/>
          <a:ext cx="0" cy="0"/>
          <a:chOff x="0" y="0"/>
          <a:chExt cx="0" cy="0"/>
        </a:xfrm>
      </p:grpSpPr>
      <p:sp>
        <p:nvSpPr>
          <p:cNvPr id="75" name="Google Shape;75;p1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FFC000"/>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7"/>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rgbClr val="FFC000"/>
              </a:buClr>
              <a:buSzPts val="1400"/>
              <a:buChar char="•"/>
              <a:defRPr/>
            </a:lvl1pPr>
            <a:lvl2pPr indent="-317500" lvl="1" marL="914400" algn="l">
              <a:lnSpc>
                <a:spcPct val="90000"/>
              </a:lnSpc>
              <a:spcBef>
                <a:spcPts val="400"/>
              </a:spcBef>
              <a:spcAft>
                <a:spcPts val="0"/>
              </a:spcAft>
              <a:buClr>
                <a:srgbClr val="FFC000"/>
              </a:buClr>
              <a:buSzPts val="1400"/>
              <a:buChar char="•"/>
              <a:defRPr/>
            </a:lvl2pPr>
            <a:lvl3pPr indent="-317500" lvl="2" marL="1371600" algn="l">
              <a:lnSpc>
                <a:spcPct val="90000"/>
              </a:lnSpc>
              <a:spcBef>
                <a:spcPts val="400"/>
              </a:spcBef>
              <a:spcAft>
                <a:spcPts val="0"/>
              </a:spcAft>
              <a:buClr>
                <a:srgbClr val="FFC000"/>
              </a:buClr>
              <a:buSzPts val="1400"/>
              <a:buChar char="•"/>
              <a:defRPr/>
            </a:lvl3pPr>
            <a:lvl4pPr indent="-317500" lvl="3" marL="1828800" algn="l">
              <a:lnSpc>
                <a:spcPct val="90000"/>
              </a:lnSpc>
              <a:spcBef>
                <a:spcPts val="400"/>
              </a:spcBef>
              <a:spcAft>
                <a:spcPts val="0"/>
              </a:spcAft>
              <a:buClr>
                <a:srgbClr val="FFC000"/>
              </a:buClr>
              <a:buSzPts val="1400"/>
              <a:buChar char="•"/>
              <a:defRPr/>
            </a:lvl4pPr>
            <a:lvl5pPr indent="-317500" lvl="4" marL="2286000" algn="l">
              <a:lnSpc>
                <a:spcPct val="90000"/>
              </a:lnSpc>
              <a:spcBef>
                <a:spcPts val="400"/>
              </a:spcBef>
              <a:spcAft>
                <a:spcPts val="0"/>
              </a:spcAft>
              <a:buClr>
                <a:srgbClr val="FFC000"/>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 name="Google Shape;77;p17"/>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rgbClr val="FFC000"/>
              </a:buClr>
              <a:buSzPts val="1400"/>
              <a:buChar char="•"/>
              <a:defRPr/>
            </a:lvl1pPr>
            <a:lvl2pPr indent="-317500" lvl="1" marL="914400" algn="l">
              <a:lnSpc>
                <a:spcPct val="90000"/>
              </a:lnSpc>
              <a:spcBef>
                <a:spcPts val="400"/>
              </a:spcBef>
              <a:spcAft>
                <a:spcPts val="0"/>
              </a:spcAft>
              <a:buClr>
                <a:srgbClr val="FFC000"/>
              </a:buClr>
              <a:buSzPts val="1400"/>
              <a:buChar char="•"/>
              <a:defRPr/>
            </a:lvl2pPr>
            <a:lvl3pPr indent="-317500" lvl="2" marL="1371600" algn="l">
              <a:lnSpc>
                <a:spcPct val="90000"/>
              </a:lnSpc>
              <a:spcBef>
                <a:spcPts val="400"/>
              </a:spcBef>
              <a:spcAft>
                <a:spcPts val="0"/>
              </a:spcAft>
              <a:buClr>
                <a:srgbClr val="FFC000"/>
              </a:buClr>
              <a:buSzPts val="1400"/>
              <a:buChar char="•"/>
              <a:defRPr/>
            </a:lvl3pPr>
            <a:lvl4pPr indent="-317500" lvl="3" marL="1828800" algn="l">
              <a:lnSpc>
                <a:spcPct val="90000"/>
              </a:lnSpc>
              <a:spcBef>
                <a:spcPts val="400"/>
              </a:spcBef>
              <a:spcAft>
                <a:spcPts val="0"/>
              </a:spcAft>
              <a:buClr>
                <a:srgbClr val="FFC000"/>
              </a:buClr>
              <a:buSzPts val="1400"/>
              <a:buChar char="•"/>
              <a:defRPr/>
            </a:lvl4pPr>
            <a:lvl5pPr indent="-317500" lvl="4" marL="2286000" algn="l">
              <a:lnSpc>
                <a:spcPct val="90000"/>
              </a:lnSpc>
              <a:spcBef>
                <a:spcPts val="400"/>
              </a:spcBef>
              <a:spcAft>
                <a:spcPts val="0"/>
              </a:spcAft>
              <a:buClr>
                <a:srgbClr val="FFC000"/>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8" name="Google Shape;78;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0" name="Google Shape;80;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1" name="Shape 81"/>
        <p:cNvGrpSpPr/>
        <p:nvPr/>
      </p:nvGrpSpPr>
      <p:grpSpPr>
        <a:xfrm>
          <a:off x="0" y="0"/>
          <a:ext cx="0" cy="0"/>
          <a:chOff x="0" y="0"/>
          <a:chExt cx="0" cy="0"/>
        </a:xfrm>
      </p:grpSpPr>
      <p:sp>
        <p:nvSpPr>
          <p:cNvPr id="82" name="Google Shape;82;p18"/>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FFC000"/>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18"/>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rgbClr val="FFC000"/>
              </a:buClr>
              <a:buSzPts val="1800"/>
              <a:buNone/>
              <a:defRPr b="1" sz="1800"/>
            </a:lvl1pPr>
            <a:lvl2pPr indent="-228600" lvl="1" marL="914400" algn="l">
              <a:lnSpc>
                <a:spcPct val="90000"/>
              </a:lnSpc>
              <a:spcBef>
                <a:spcPts val="400"/>
              </a:spcBef>
              <a:spcAft>
                <a:spcPts val="0"/>
              </a:spcAft>
              <a:buClr>
                <a:srgbClr val="FFC000"/>
              </a:buClr>
              <a:buSzPts val="1500"/>
              <a:buNone/>
              <a:defRPr b="1" sz="1500"/>
            </a:lvl2pPr>
            <a:lvl3pPr indent="-228600" lvl="2" marL="1371600" algn="l">
              <a:lnSpc>
                <a:spcPct val="90000"/>
              </a:lnSpc>
              <a:spcBef>
                <a:spcPts val="400"/>
              </a:spcBef>
              <a:spcAft>
                <a:spcPts val="0"/>
              </a:spcAft>
              <a:buClr>
                <a:srgbClr val="FFC000"/>
              </a:buClr>
              <a:buSzPts val="1400"/>
              <a:buNone/>
              <a:defRPr b="1" sz="1400"/>
            </a:lvl3pPr>
            <a:lvl4pPr indent="-228600" lvl="3" marL="1828800" algn="l">
              <a:lnSpc>
                <a:spcPct val="90000"/>
              </a:lnSpc>
              <a:spcBef>
                <a:spcPts val="400"/>
              </a:spcBef>
              <a:spcAft>
                <a:spcPts val="0"/>
              </a:spcAft>
              <a:buClr>
                <a:srgbClr val="FFC000"/>
              </a:buClr>
              <a:buSzPts val="1200"/>
              <a:buNone/>
              <a:defRPr b="1" sz="1200"/>
            </a:lvl4pPr>
            <a:lvl5pPr indent="-228600" lvl="4" marL="2286000" algn="l">
              <a:lnSpc>
                <a:spcPct val="90000"/>
              </a:lnSpc>
              <a:spcBef>
                <a:spcPts val="400"/>
              </a:spcBef>
              <a:spcAft>
                <a:spcPts val="0"/>
              </a:spcAft>
              <a:buClr>
                <a:srgbClr val="FFC000"/>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4" name="Google Shape;84;p18"/>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rgbClr val="FFC000"/>
              </a:buClr>
              <a:buSzPts val="1400"/>
              <a:buChar char="•"/>
              <a:defRPr/>
            </a:lvl1pPr>
            <a:lvl2pPr indent="-317500" lvl="1" marL="914400" algn="l">
              <a:lnSpc>
                <a:spcPct val="90000"/>
              </a:lnSpc>
              <a:spcBef>
                <a:spcPts val="400"/>
              </a:spcBef>
              <a:spcAft>
                <a:spcPts val="0"/>
              </a:spcAft>
              <a:buClr>
                <a:srgbClr val="FFC000"/>
              </a:buClr>
              <a:buSzPts val="1400"/>
              <a:buChar char="•"/>
              <a:defRPr/>
            </a:lvl2pPr>
            <a:lvl3pPr indent="-317500" lvl="2" marL="1371600" algn="l">
              <a:lnSpc>
                <a:spcPct val="90000"/>
              </a:lnSpc>
              <a:spcBef>
                <a:spcPts val="400"/>
              </a:spcBef>
              <a:spcAft>
                <a:spcPts val="0"/>
              </a:spcAft>
              <a:buClr>
                <a:srgbClr val="FFC000"/>
              </a:buClr>
              <a:buSzPts val="1400"/>
              <a:buChar char="•"/>
              <a:defRPr/>
            </a:lvl3pPr>
            <a:lvl4pPr indent="-317500" lvl="3" marL="1828800" algn="l">
              <a:lnSpc>
                <a:spcPct val="90000"/>
              </a:lnSpc>
              <a:spcBef>
                <a:spcPts val="400"/>
              </a:spcBef>
              <a:spcAft>
                <a:spcPts val="0"/>
              </a:spcAft>
              <a:buClr>
                <a:srgbClr val="FFC000"/>
              </a:buClr>
              <a:buSzPts val="1400"/>
              <a:buChar char="•"/>
              <a:defRPr/>
            </a:lvl4pPr>
            <a:lvl5pPr indent="-317500" lvl="4" marL="2286000" algn="l">
              <a:lnSpc>
                <a:spcPct val="90000"/>
              </a:lnSpc>
              <a:spcBef>
                <a:spcPts val="400"/>
              </a:spcBef>
              <a:spcAft>
                <a:spcPts val="0"/>
              </a:spcAft>
              <a:buClr>
                <a:srgbClr val="FFC000"/>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5" name="Google Shape;85;p18"/>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rgbClr val="FFC000"/>
              </a:buClr>
              <a:buSzPts val="1800"/>
              <a:buNone/>
              <a:defRPr b="1" sz="1800"/>
            </a:lvl1pPr>
            <a:lvl2pPr indent="-228600" lvl="1" marL="914400" algn="l">
              <a:lnSpc>
                <a:spcPct val="90000"/>
              </a:lnSpc>
              <a:spcBef>
                <a:spcPts val="400"/>
              </a:spcBef>
              <a:spcAft>
                <a:spcPts val="0"/>
              </a:spcAft>
              <a:buClr>
                <a:srgbClr val="FFC000"/>
              </a:buClr>
              <a:buSzPts val="1500"/>
              <a:buNone/>
              <a:defRPr b="1" sz="1500"/>
            </a:lvl2pPr>
            <a:lvl3pPr indent="-228600" lvl="2" marL="1371600" algn="l">
              <a:lnSpc>
                <a:spcPct val="90000"/>
              </a:lnSpc>
              <a:spcBef>
                <a:spcPts val="400"/>
              </a:spcBef>
              <a:spcAft>
                <a:spcPts val="0"/>
              </a:spcAft>
              <a:buClr>
                <a:srgbClr val="FFC000"/>
              </a:buClr>
              <a:buSzPts val="1400"/>
              <a:buNone/>
              <a:defRPr b="1" sz="1400"/>
            </a:lvl3pPr>
            <a:lvl4pPr indent="-228600" lvl="3" marL="1828800" algn="l">
              <a:lnSpc>
                <a:spcPct val="90000"/>
              </a:lnSpc>
              <a:spcBef>
                <a:spcPts val="400"/>
              </a:spcBef>
              <a:spcAft>
                <a:spcPts val="0"/>
              </a:spcAft>
              <a:buClr>
                <a:srgbClr val="FFC000"/>
              </a:buClr>
              <a:buSzPts val="1200"/>
              <a:buNone/>
              <a:defRPr b="1" sz="1200"/>
            </a:lvl4pPr>
            <a:lvl5pPr indent="-228600" lvl="4" marL="2286000" algn="l">
              <a:lnSpc>
                <a:spcPct val="90000"/>
              </a:lnSpc>
              <a:spcBef>
                <a:spcPts val="400"/>
              </a:spcBef>
              <a:spcAft>
                <a:spcPts val="0"/>
              </a:spcAft>
              <a:buClr>
                <a:srgbClr val="FFC000"/>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6" name="Google Shape;86;p18"/>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rgbClr val="FFC000"/>
              </a:buClr>
              <a:buSzPts val="1400"/>
              <a:buChar char="•"/>
              <a:defRPr/>
            </a:lvl1pPr>
            <a:lvl2pPr indent="-317500" lvl="1" marL="914400" algn="l">
              <a:lnSpc>
                <a:spcPct val="90000"/>
              </a:lnSpc>
              <a:spcBef>
                <a:spcPts val="400"/>
              </a:spcBef>
              <a:spcAft>
                <a:spcPts val="0"/>
              </a:spcAft>
              <a:buClr>
                <a:srgbClr val="FFC000"/>
              </a:buClr>
              <a:buSzPts val="1400"/>
              <a:buChar char="•"/>
              <a:defRPr/>
            </a:lvl2pPr>
            <a:lvl3pPr indent="-317500" lvl="2" marL="1371600" algn="l">
              <a:lnSpc>
                <a:spcPct val="90000"/>
              </a:lnSpc>
              <a:spcBef>
                <a:spcPts val="400"/>
              </a:spcBef>
              <a:spcAft>
                <a:spcPts val="0"/>
              </a:spcAft>
              <a:buClr>
                <a:srgbClr val="FFC000"/>
              </a:buClr>
              <a:buSzPts val="1400"/>
              <a:buChar char="•"/>
              <a:defRPr/>
            </a:lvl3pPr>
            <a:lvl4pPr indent="-317500" lvl="3" marL="1828800" algn="l">
              <a:lnSpc>
                <a:spcPct val="90000"/>
              </a:lnSpc>
              <a:spcBef>
                <a:spcPts val="400"/>
              </a:spcBef>
              <a:spcAft>
                <a:spcPts val="0"/>
              </a:spcAft>
              <a:buClr>
                <a:srgbClr val="FFC000"/>
              </a:buClr>
              <a:buSzPts val="1400"/>
              <a:buChar char="•"/>
              <a:defRPr/>
            </a:lvl4pPr>
            <a:lvl5pPr indent="-317500" lvl="4" marL="2286000" algn="l">
              <a:lnSpc>
                <a:spcPct val="90000"/>
              </a:lnSpc>
              <a:spcBef>
                <a:spcPts val="400"/>
              </a:spcBef>
              <a:spcAft>
                <a:spcPts val="0"/>
              </a:spcAft>
              <a:buClr>
                <a:srgbClr val="FFC000"/>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7" name="Google Shape;87;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8" name="Google Shape;88;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FFC000"/>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2" name="Google Shape;92;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FFC000"/>
              </a:buClr>
              <a:buSzPts val="2400"/>
              <a:buFont typeface="Play"/>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1" name="Google Shape;101;p21"/>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rgbClr val="FFC000"/>
              </a:buClr>
              <a:buSzPts val="2400"/>
              <a:buChar char="•"/>
              <a:defRPr sz="2400"/>
            </a:lvl1pPr>
            <a:lvl2pPr indent="-361950" lvl="1" marL="914400" algn="l">
              <a:lnSpc>
                <a:spcPct val="90000"/>
              </a:lnSpc>
              <a:spcBef>
                <a:spcPts val="400"/>
              </a:spcBef>
              <a:spcAft>
                <a:spcPts val="0"/>
              </a:spcAft>
              <a:buClr>
                <a:srgbClr val="FFC000"/>
              </a:buClr>
              <a:buSzPts val="2100"/>
              <a:buChar char="•"/>
              <a:defRPr sz="2100"/>
            </a:lvl2pPr>
            <a:lvl3pPr indent="-342900" lvl="2" marL="1371600" algn="l">
              <a:lnSpc>
                <a:spcPct val="90000"/>
              </a:lnSpc>
              <a:spcBef>
                <a:spcPts val="400"/>
              </a:spcBef>
              <a:spcAft>
                <a:spcPts val="0"/>
              </a:spcAft>
              <a:buClr>
                <a:srgbClr val="FFC000"/>
              </a:buClr>
              <a:buSzPts val="1800"/>
              <a:buChar char="•"/>
              <a:defRPr sz="1800"/>
            </a:lvl3pPr>
            <a:lvl4pPr indent="-323850" lvl="3" marL="1828800" algn="l">
              <a:lnSpc>
                <a:spcPct val="90000"/>
              </a:lnSpc>
              <a:spcBef>
                <a:spcPts val="400"/>
              </a:spcBef>
              <a:spcAft>
                <a:spcPts val="0"/>
              </a:spcAft>
              <a:buClr>
                <a:srgbClr val="FFC000"/>
              </a:buClr>
              <a:buSzPts val="1500"/>
              <a:buChar char="•"/>
              <a:defRPr sz="1500"/>
            </a:lvl4pPr>
            <a:lvl5pPr indent="-323850" lvl="4" marL="2286000" algn="l">
              <a:lnSpc>
                <a:spcPct val="90000"/>
              </a:lnSpc>
              <a:spcBef>
                <a:spcPts val="400"/>
              </a:spcBef>
              <a:spcAft>
                <a:spcPts val="0"/>
              </a:spcAft>
              <a:buClr>
                <a:srgbClr val="FFC000"/>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2" name="Google Shape;102;p21"/>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FFC000"/>
              </a:buClr>
              <a:buSzPts val="1200"/>
              <a:buNone/>
              <a:defRPr sz="1200"/>
            </a:lvl1pPr>
            <a:lvl2pPr indent="-228600" lvl="1" marL="914400" algn="l">
              <a:lnSpc>
                <a:spcPct val="90000"/>
              </a:lnSpc>
              <a:spcBef>
                <a:spcPts val="400"/>
              </a:spcBef>
              <a:spcAft>
                <a:spcPts val="0"/>
              </a:spcAft>
              <a:buClr>
                <a:srgbClr val="FFC000"/>
              </a:buClr>
              <a:buSzPts val="1100"/>
              <a:buNone/>
              <a:defRPr sz="1100"/>
            </a:lvl2pPr>
            <a:lvl3pPr indent="-228600" lvl="2" marL="1371600" algn="l">
              <a:lnSpc>
                <a:spcPct val="90000"/>
              </a:lnSpc>
              <a:spcBef>
                <a:spcPts val="400"/>
              </a:spcBef>
              <a:spcAft>
                <a:spcPts val="0"/>
              </a:spcAft>
              <a:buClr>
                <a:srgbClr val="FFC000"/>
              </a:buClr>
              <a:buSzPts val="900"/>
              <a:buNone/>
              <a:defRPr sz="900"/>
            </a:lvl3pPr>
            <a:lvl4pPr indent="-228600" lvl="3" marL="1828800" algn="l">
              <a:lnSpc>
                <a:spcPct val="90000"/>
              </a:lnSpc>
              <a:spcBef>
                <a:spcPts val="400"/>
              </a:spcBef>
              <a:spcAft>
                <a:spcPts val="0"/>
              </a:spcAft>
              <a:buClr>
                <a:srgbClr val="FFC000"/>
              </a:buClr>
              <a:buSzPts val="800"/>
              <a:buNone/>
              <a:defRPr sz="800"/>
            </a:lvl4pPr>
            <a:lvl5pPr indent="-228600" lvl="4" marL="2286000" algn="l">
              <a:lnSpc>
                <a:spcPct val="90000"/>
              </a:lnSpc>
              <a:spcBef>
                <a:spcPts val="400"/>
              </a:spcBef>
              <a:spcAft>
                <a:spcPts val="0"/>
              </a:spcAft>
              <a:buClr>
                <a:srgbClr val="FFC000"/>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3" name="Google Shape;103;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FFC000"/>
              </a:buClr>
              <a:buSzPts val="2400"/>
              <a:buFont typeface="Play"/>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8" name="Google Shape;108;p22"/>
          <p:cNvSpPr/>
          <p:nvPr>
            <p:ph idx="2" type="pic"/>
          </p:nvPr>
        </p:nvSpPr>
        <p:spPr>
          <a:xfrm>
            <a:off x="3887391" y="740569"/>
            <a:ext cx="4629150" cy="3655219"/>
          </a:xfrm>
          <a:prstGeom prst="rect">
            <a:avLst/>
          </a:prstGeom>
          <a:noFill/>
          <a:ln>
            <a:noFill/>
          </a:ln>
        </p:spPr>
      </p:sp>
      <p:sp>
        <p:nvSpPr>
          <p:cNvPr id="109" name="Google Shape;109;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FFC000"/>
              </a:buClr>
              <a:buSzPts val="1200"/>
              <a:buNone/>
              <a:defRPr sz="1200"/>
            </a:lvl1pPr>
            <a:lvl2pPr indent="-228600" lvl="1" marL="914400" algn="l">
              <a:lnSpc>
                <a:spcPct val="90000"/>
              </a:lnSpc>
              <a:spcBef>
                <a:spcPts val="400"/>
              </a:spcBef>
              <a:spcAft>
                <a:spcPts val="0"/>
              </a:spcAft>
              <a:buClr>
                <a:srgbClr val="FFC000"/>
              </a:buClr>
              <a:buSzPts val="1100"/>
              <a:buNone/>
              <a:defRPr sz="1100"/>
            </a:lvl2pPr>
            <a:lvl3pPr indent="-228600" lvl="2" marL="1371600" algn="l">
              <a:lnSpc>
                <a:spcPct val="90000"/>
              </a:lnSpc>
              <a:spcBef>
                <a:spcPts val="400"/>
              </a:spcBef>
              <a:spcAft>
                <a:spcPts val="0"/>
              </a:spcAft>
              <a:buClr>
                <a:srgbClr val="FFC000"/>
              </a:buClr>
              <a:buSzPts val="900"/>
              <a:buNone/>
              <a:defRPr sz="900"/>
            </a:lvl3pPr>
            <a:lvl4pPr indent="-228600" lvl="3" marL="1828800" algn="l">
              <a:lnSpc>
                <a:spcPct val="90000"/>
              </a:lnSpc>
              <a:spcBef>
                <a:spcPts val="400"/>
              </a:spcBef>
              <a:spcAft>
                <a:spcPts val="0"/>
              </a:spcAft>
              <a:buClr>
                <a:srgbClr val="FFC000"/>
              </a:buClr>
              <a:buSzPts val="800"/>
              <a:buNone/>
              <a:defRPr sz="800"/>
            </a:lvl4pPr>
            <a:lvl5pPr indent="-228600" lvl="4" marL="2286000" algn="l">
              <a:lnSpc>
                <a:spcPct val="90000"/>
              </a:lnSpc>
              <a:spcBef>
                <a:spcPts val="400"/>
              </a:spcBef>
              <a:spcAft>
                <a:spcPts val="0"/>
              </a:spcAft>
              <a:buClr>
                <a:srgbClr val="FFC000"/>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0" name="Google Shape;110;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FFC000"/>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5" name="Google Shape;115;p2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rgbClr val="FFC000"/>
              </a:buClr>
              <a:buSzPts val="1400"/>
              <a:buChar char="•"/>
              <a:defRPr/>
            </a:lvl1pPr>
            <a:lvl2pPr indent="-317500" lvl="1" marL="914400" algn="l">
              <a:lnSpc>
                <a:spcPct val="90000"/>
              </a:lnSpc>
              <a:spcBef>
                <a:spcPts val="400"/>
              </a:spcBef>
              <a:spcAft>
                <a:spcPts val="0"/>
              </a:spcAft>
              <a:buClr>
                <a:srgbClr val="FFC000"/>
              </a:buClr>
              <a:buSzPts val="1400"/>
              <a:buChar char="•"/>
              <a:defRPr/>
            </a:lvl2pPr>
            <a:lvl3pPr indent="-317500" lvl="2" marL="1371600" algn="l">
              <a:lnSpc>
                <a:spcPct val="90000"/>
              </a:lnSpc>
              <a:spcBef>
                <a:spcPts val="400"/>
              </a:spcBef>
              <a:spcAft>
                <a:spcPts val="0"/>
              </a:spcAft>
              <a:buClr>
                <a:srgbClr val="FFC000"/>
              </a:buClr>
              <a:buSzPts val="1400"/>
              <a:buChar char="•"/>
              <a:defRPr/>
            </a:lvl3pPr>
            <a:lvl4pPr indent="-317500" lvl="3" marL="1828800" algn="l">
              <a:lnSpc>
                <a:spcPct val="90000"/>
              </a:lnSpc>
              <a:spcBef>
                <a:spcPts val="400"/>
              </a:spcBef>
              <a:spcAft>
                <a:spcPts val="0"/>
              </a:spcAft>
              <a:buClr>
                <a:srgbClr val="FFC000"/>
              </a:buClr>
              <a:buSzPts val="1400"/>
              <a:buChar char="•"/>
              <a:defRPr/>
            </a:lvl4pPr>
            <a:lvl5pPr indent="-317500" lvl="4" marL="2286000" algn="l">
              <a:lnSpc>
                <a:spcPct val="90000"/>
              </a:lnSpc>
              <a:spcBef>
                <a:spcPts val="400"/>
              </a:spcBef>
              <a:spcAft>
                <a:spcPts val="0"/>
              </a:spcAft>
              <a:buClr>
                <a:srgbClr val="FFC000"/>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6" name="Google Shape;116;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FFC000"/>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1" name="Google Shape;121;p24"/>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rgbClr val="FFC000"/>
              </a:buClr>
              <a:buSzPts val="1400"/>
              <a:buChar char="•"/>
              <a:defRPr/>
            </a:lvl1pPr>
            <a:lvl2pPr indent="-317500" lvl="1" marL="914400" algn="l">
              <a:lnSpc>
                <a:spcPct val="90000"/>
              </a:lnSpc>
              <a:spcBef>
                <a:spcPts val="400"/>
              </a:spcBef>
              <a:spcAft>
                <a:spcPts val="0"/>
              </a:spcAft>
              <a:buClr>
                <a:srgbClr val="FFC000"/>
              </a:buClr>
              <a:buSzPts val="1400"/>
              <a:buChar char="•"/>
              <a:defRPr/>
            </a:lvl2pPr>
            <a:lvl3pPr indent="-317500" lvl="2" marL="1371600" algn="l">
              <a:lnSpc>
                <a:spcPct val="90000"/>
              </a:lnSpc>
              <a:spcBef>
                <a:spcPts val="400"/>
              </a:spcBef>
              <a:spcAft>
                <a:spcPts val="0"/>
              </a:spcAft>
              <a:buClr>
                <a:srgbClr val="FFC000"/>
              </a:buClr>
              <a:buSzPts val="1400"/>
              <a:buChar char="•"/>
              <a:defRPr/>
            </a:lvl3pPr>
            <a:lvl4pPr indent="-317500" lvl="3" marL="1828800" algn="l">
              <a:lnSpc>
                <a:spcPct val="90000"/>
              </a:lnSpc>
              <a:spcBef>
                <a:spcPts val="400"/>
              </a:spcBef>
              <a:spcAft>
                <a:spcPts val="0"/>
              </a:spcAft>
              <a:buClr>
                <a:srgbClr val="FFC000"/>
              </a:buClr>
              <a:buSzPts val="1400"/>
              <a:buChar char="•"/>
              <a:defRPr/>
            </a:lvl4pPr>
            <a:lvl5pPr indent="-317500" lvl="4" marL="2286000" algn="l">
              <a:lnSpc>
                <a:spcPct val="90000"/>
              </a:lnSpc>
              <a:spcBef>
                <a:spcPts val="400"/>
              </a:spcBef>
              <a:spcAft>
                <a:spcPts val="0"/>
              </a:spcAft>
              <a:buClr>
                <a:srgbClr val="FFC000"/>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2" name="Google Shape;122;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F5C99"/>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FFC000"/>
              </a:buClr>
              <a:buSzPts val="3300"/>
              <a:buFont typeface="Play"/>
              <a:buNone/>
              <a:defRPr b="0" i="0" sz="3300" u="none" cap="none" strike="noStrike">
                <a:solidFill>
                  <a:srgbClr val="FFC000"/>
                </a:solidFill>
                <a:latin typeface="Play"/>
                <a:ea typeface="Play"/>
                <a:cs typeface="Play"/>
                <a:sym typeface="Play"/>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rgbClr val="FFC000"/>
              </a:buClr>
              <a:buSzPts val="2100"/>
              <a:buFont typeface="Arial"/>
              <a:buChar char="•"/>
              <a:defRPr b="0" i="0" sz="2100" u="none" cap="none" strike="noStrike">
                <a:solidFill>
                  <a:srgbClr val="FFC000"/>
                </a:solidFill>
                <a:latin typeface="Arial"/>
                <a:ea typeface="Arial"/>
                <a:cs typeface="Arial"/>
                <a:sym typeface="Arial"/>
              </a:defRPr>
            </a:lvl1pPr>
            <a:lvl2pPr indent="-342900" lvl="1" marL="914400" marR="0" rtl="0" algn="l">
              <a:lnSpc>
                <a:spcPct val="90000"/>
              </a:lnSpc>
              <a:spcBef>
                <a:spcPts val="400"/>
              </a:spcBef>
              <a:spcAft>
                <a:spcPts val="0"/>
              </a:spcAft>
              <a:buClr>
                <a:srgbClr val="FFC000"/>
              </a:buClr>
              <a:buSzPts val="1800"/>
              <a:buFont typeface="Arial"/>
              <a:buChar char="•"/>
              <a:defRPr b="0" i="0" sz="1800" u="none" cap="none" strike="noStrike">
                <a:solidFill>
                  <a:srgbClr val="FFC000"/>
                </a:solidFill>
                <a:latin typeface="Arial"/>
                <a:ea typeface="Arial"/>
                <a:cs typeface="Arial"/>
                <a:sym typeface="Arial"/>
              </a:defRPr>
            </a:lvl2pPr>
            <a:lvl3pPr indent="-323850" lvl="2" marL="1371600" marR="0" rtl="0" algn="l">
              <a:lnSpc>
                <a:spcPct val="90000"/>
              </a:lnSpc>
              <a:spcBef>
                <a:spcPts val="400"/>
              </a:spcBef>
              <a:spcAft>
                <a:spcPts val="0"/>
              </a:spcAft>
              <a:buClr>
                <a:srgbClr val="FFC000"/>
              </a:buClr>
              <a:buSzPts val="1500"/>
              <a:buFont typeface="Arial"/>
              <a:buChar char="•"/>
              <a:defRPr b="0" i="0" sz="1500" u="none" cap="none" strike="noStrike">
                <a:solidFill>
                  <a:srgbClr val="FFC000"/>
                </a:solidFill>
                <a:latin typeface="Arial"/>
                <a:ea typeface="Arial"/>
                <a:cs typeface="Arial"/>
                <a:sym typeface="Arial"/>
              </a:defRPr>
            </a:lvl3pPr>
            <a:lvl4pPr indent="-317500" lvl="3" marL="1828800" marR="0" rtl="0" algn="l">
              <a:lnSpc>
                <a:spcPct val="90000"/>
              </a:lnSpc>
              <a:spcBef>
                <a:spcPts val="400"/>
              </a:spcBef>
              <a:spcAft>
                <a:spcPts val="0"/>
              </a:spcAft>
              <a:buClr>
                <a:srgbClr val="FFC000"/>
              </a:buClr>
              <a:buSzPts val="1400"/>
              <a:buFont typeface="Arial"/>
              <a:buChar char="•"/>
              <a:defRPr b="0" i="0" sz="1400" u="none" cap="none" strike="noStrike">
                <a:solidFill>
                  <a:srgbClr val="FFC000"/>
                </a:solidFill>
                <a:latin typeface="Arial"/>
                <a:ea typeface="Arial"/>
                <a:cs typeface="Arial"/>
                <a:sym typeface="Arial"/>
              </a:defRPr>
            </a:lvl4pPr>
            <a:lvl5pPr indent="-317500" lvl="4" marL="2286000" marR="0" rtl="0" algn="l">
              <a:lnSpc>
                <a:spcPct val="90000"/>
              </a:lnSpc>
              <a:spcBef>
                <a:spcPts val="400"/>
              </a:spcBef>
              <a:spcAft>
                <a:spcPts val="0"/>
              </a:spcAft>
              <a:buClr>
                <a:srgbClr val="FFC000"/>
              </a:buClr>
              <a:buSzPts val="1400"/>
              <a:buFont typeface="Arial"/>
              <a:buChar char="•"/>
              <a:defRPr b="0" i="0" sz="1400" u="none" cap="none" strike="noStrike">
                <a:solidFill>
                  <a:srgbClr val="FFC000"/>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FFC000"/>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FFC000"/>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FFC000"/>
                </a:solidFill>
                <a:latin typeface="Arial"/>
                <a:ea typeface="Arial"/>
                <a:cs typeface="Arial"/>
                <a:sym typeface="Arial"/>
              </a:defRPr>
            </a:lvl1pPr>
            <a:lvl2pPr indent="0" lvl="1" marL="0" marR="0" rtl="0" algn="r">
              <a:spcBef>
                <a:spcPts val="0"/>
              </a:spcBef>
              <a:buNone/>
              <a:defRPr b="0" i="0" sz="900" u="none" cap="none" strike="noStrike">
                <a:solidFill>
                  <a:srgbClr val="FFC000"/>
                </a:solidFill>
                <a:latin typeface="Arial"/>
                <a:ea typeface="Arial"/>
                <a:cs typeface="Arial"/>
                <a:sym typeface="Arial"/>
              </a:defRPr>
            </a:lvl2pPr>
            <a:lvl3pPr indent="0" lvl="2" marL="0" marR="0" rtl="0" algn="r">
              <a:spcBef>
                <a:spcPts val="0"/>
              </a:spcBef>
              <a:buNone/>
              <a:defRPr b="0" i="0" sz="900" u="none" cap="none" strike="noStrike">
                <a:solidFill>
                  <a:srgbClr val="FFC000"/>
                </a:solidFill>
                <a:latin typeface="Arial"/>
                <a:ea typeface="Arial"/>
                <a:cs typeface="Arial"/>
                <a:sym typeface="Arial"/>
              </a:defRPr>
            </a:lvl3pPr>
            <a:lvl4pPr indent="0" lvl="3" marL="0" marR="0" rtl="0" algn="r">
              <a:spcBef>
                <a:spcPts val="0"/>
              </a:spcBef>
              <a:buNone/>
              <a:defRPr b="0" i="0" sz="900" u="none" cap="none" strike="noStrike">
                <a:solidFill>
                  <a:srgbClr val="FFC000"/>
                </a:solidFill>
                <a:latin typeface="Arial"/>
                <a:ea typeface="Arial"/>
                <a:cs typeface="Arial"/>
                <a:sym typeface="Arial"/>
              </a:defRPr>
            </a:lvl4pPr>
            <a:lvl5pPr indent="0" lvl="4" marL="0" marR="0" rtl="0" algn="r">
              <a:spcBef>
                <a:spcPts val="0"/>
              </a:spcBef>
              <a:buNone/>
              <a:defRPr b="0" i="0" sz="900" u="none" cap="none" strike="noStrike">
                <a:solidFill>
                  <a:srgbClr val="FFC000"/>
                </a:solidFill>
                <a:latin typeface="Arial"/>
                <a:ea typeface="Arial"/>
                <a:cs typeface="Arial"/>
                <a:sym typeface="Arial"/>
              </a:defRPr>
            </a:lvl5pPr>
            <a:lvl6pPr indent="0" lvl="5" marL="0" marR="0" rtl="0" algn="r">
              <a:spcBef>
                <a:spcPts val="0"/>
              </a:spcBef>
              <a:buNone/>
              <a:defRPr b="0" i="0" sz="900" u="none" cap="none" strike="noStrike">
                <a:solidFill>
                  <a:srgbClr val="FFC000"/>
                </a:solidFill>
                <a:latin typeface="Arial"/>
                <a:ea typeface="Arial"/>
                <a:cs typeface="Arial"/>
                <a:sym typeface="Arial"/>
              </a:defRPr>
            </a:lvl6pPr>
            <a:lvl7pPr indent="0" lvl="6" marL="0" marR="0" rtl="0" algn="r">
              <a:spcBef>
                <a:spcPts val="0"/>
              </a:spcBef>
              <a:buNone/>
              <a:defRPr b="0" i="0" sz="900" u="none" cap="none" strike="noStrike">
                <a:solidFill>
                  <a:srgbClr val="FFC000"/>
                </a:solidFill>
                <a:latin typeface="Arial"/>
                <a:ea typeface="Arial"/>
                <a:cs typeface="Arial"/>
                <a:sym typeface="Arial"/>
              </a:defRPr>
            </a:lvl7pPr>
            <a:lvl8pPr indent="0" lvl="7" marL="0" marR="0" rtl="0" algn="r">
              <a:spcBef>
                <a:spcPts val="0"/>
              </a:spcBef>
              <a:buNone/>
              <a:defRPr b="0" i="0" sz="900" u="none" cap="none" strike="noStrike">
                <a:solidFill>
                  <a:srgbClr val="FFC000"/>
                </a:solidFill>
                <a:latin typeface="Arial"/>
                <a:ea typeface="Arial"/>
                <a:cs typeface="Arial"/>
                <a:sym typeface="Arial"/>
              </a:defRPr>
            </a:lvl8pPr>
            <a:lvl9pPr indent="0" lvl="8" marL="0" marR="0" rtl="0" algn="r">
              <a:spcBef>
                <a:spcPts val="0"/>
              </a:spcBef>
              <a:buNone/>
              <a:defRPr b="0" i="0" sz="900" u="none" cap="none" strike="noStrike">
                <a:solidFill>
                  <a:srgbClr val="FFC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hyperlink" Target="https://github.com/fluxcapacitor88mph/CMPINF0010_FinalProjectGroup32/blob/main/ParkingMeters.ipynb"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FFC000"/>
              </a:buClr>
              <a:buSzPct val="100000"/>
              <a:buFont typeface="Play"/>
              <a:buNone/>
            </a:pPr>
            <a:r>
              <a:rPr lang="en"/>
              <a:t>Most Navigable </a:t>
            </a:r>
            <a:br>
              <a:rPr lang="en"/>
            </a:br>
            <a:r>
              <a:rPr lang="en"/>
              <a:t>Neighborhood in Pittsburgh</a:t>
            </a:r>
            <a:endParaRPr/>
          </a:p>
        </p:txBody>
      </p:sp>
      <p:sp>
        <p:nvSpPr>
          <p:cNvPr id="130" name="Google Shape;130;p25"/>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lnSpcReduction="10000"/>
          </a:bodyPr>
          <a:lstStyle/>
          <a:p>
            <a:pPr indent="0" lvl="0" marL="0" rtl="0" algn="ctr">
              <a:lnSpc>
                <a:spcPct val="90000"/>
              </a:lnSpc>
              <a:spcBef>
                <a:spcPts val="0"/>
              </a:spcBef>
              <a:spcAft>
                <a:spcPts val="0"/>
              </a:spcAft>
              <a:buClr>
                <a:srgbClr val="FFC000"/>
              </a:buClr>
              <a:buSzPts val="1800"/>
              <a:buNone/>
            </a:pPr>
            <a:r>
              <a:t/>
            </a:r>
            <a:endParaRPr/>
          </a:p>
          <a:p>
            <a:pPr indent="0" lvl="0" marL="0" rtl="0" algn="ctr">
              <a:lnSpc>
                <a:spcPct val="90000"/>
              </a:lnSpc>
              <a:spcBef>
                <a:spcPts val="800"/>
              </a:spcBef>
              <a:spcAft>
                <a:spcPts val="0"/>
              </a:spcAft>
              <a:buClr>
                <a:srgbClr val="FFC000"/>
              </a:buClr>
              <a:buSzPts val="1800"/>
              <a:buNone/>
            </a:pPr>
            <a:r>
              <a:rPr lang="en"/>
              <a:t>Team 32 – Gold ‘n Blue</a:t>
            </a:r>
            <a:endParaRPr/>
          </a:p>
          <a:p>
            <a:pPr indent="0" lvl="0" marL="0" rtl="0" algn="ctr">
              <a:lnSpc>
                <a:spcPct val="90000"/>
              </a:lnSpc>
              <a:spcBef>
                <a:spcPts val="800"/>
              </a:spcBef>
              <a:spcAft>
                <a:spcPts val="0"/>
              </a:spcAft>
              <a:buClr>
                <a:srgbClr val="FFC000"/>
              </a:buClr>
              <a:buSzPts val="1800"/>
              <a:buNone/>
            </a:pPr>
            <a:r>
              <a:rPr lang="en"/>
              <a:t>Zezhong Chen, Matthew Kindja, &amp; John Lovre</a:t>
            </a:r>
            <a:endParaRPr/>
          </a:p>
          <a:p>
            <a:pPr indent="0" lvl="0" marL="0" rtl="0" algn="ctr">
              <a:lnSpc>
                <a:spcPct val="90000"/>
              </a:lnSpc>
              <a:spcBef>
                <a:spcPts val="800"/>
              </a:spcBef>
              <a:spcAft>
                <a:spcPts val="0"/>
              </a:spcAft>
              <a:buClr>
                <a:srgbClr val="FFC000"/>
              </a:buClr>
              <a:buSzPts val="1800"/>
              <a:buNone/>
            </a:pPr>
            <a:r>
              <a:rPr lang="en"/>
              <a:t>CMPINF 0010 – Spring 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4"/>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n"/>
              <a:t>Walkability</a:t>
            </a:r>
            <a:endParaRPr/>
          </a:p>
        </p:txBody>
      </p:sp>
      <p:sp>
        <p:nvSpPr>
          <p:cNvPr id="196" name="Google Shape;196;p34"/>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rPr lang="en"/>
              <a:t>Metric #3</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5"/>
          <p:cNvSpPr txBox="1"/>
          <p:nvPr>
            <p:ph type="title"/>
          </p:nvPr>
        </p:nvSpPr>
        <p:spPr>
          <a:xfrm>
            <a:off x="628650" y="-74281"/>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FFC000"/>
              </a:buClr>
              <a:buSzPts val="3300"/>
              <a:buFont typeface="Play"/>
              <a:buNone/>
            </a:pPr>
            <a:r>
              <a:rPr lang="en"/>
              <a:t>Walkability (Sidewalk ft. / Street ft.)</a:t>
            </a:r>
            <a:endParaRPr/>
          </a:p>
        </p:txBody>
      </p:sp>
      <p:pic>
        <p:nvPicPr>
          <p:cNvPr id="202" name="Google Shape;202;p35"/>
          <p:cNvPicPr preferRelativeResize="0"/>
          <p:nvPr/>
        </p:nvPicPr>
        <p:blipFill>
          <a:blip r:embed="rId3">
            <a:alphaModFix/>
          </a:blip>
          <a:stretch>
            <a:fillRect/>
          </a:stretch>
        </p:blipFill>
        <p:spPr>
          <a:xfrm>
            <a:off x="145800" y="796125"/>
            <a:ext cx="5904935" cy="4347375"/>
          </a:xfrm>
          <a:prstGeom prst="rect">
            <a:avLst/>
          </a:prstGeom>
          <a:noFill/>
          <a:ln>
            <a:noFill/>
          </a:ln>
        </p:spPr>
      </p:pic>
      <p:sp>
        <p:nvSpPr>
          <p:cNvPr id="203" name="Google Shape;203;p35"/>
          <p:cNvSpPr txBox="1"/>
          <p:nvPr>
            <p:ph type="title"/>
          </p:nvPr>
        </p:nvSpPr>
        <p:spPr>
          <a:xfrm>
            <a:off x="6050725" y="1664113"/>
            <a:ext cx="2953500" cy="23028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rgbClr val="FFC000"/>
              </a:buClr>
              <a:buSzPts val="3300"/>
              <a:buFont typeface="Play"/>
              <a:buNone/>
            </a:pPr>
            <a:r>
              <a:rPr b="1" lang="en" sz="2966"/>
              <a:t>Why Walkability?</a:t>
            </a:r>
            <a:endParaRPr b="1" sz="2966"/>
          </a:p>
          <a:p>
            <a:pPr indent="-346428" lvl="0" marL="457200" rtl="0" algn="l">
              <a:lnSpc>
                <a:spcPct val="90000"/>
              </a:lnSpc>
              <a:spcBef>
                <a:spcPts val="0"/>
              </a:spcBef>
              <a:spcAft>
                <a:spcPts val="0"/>
              </a:spcAft>
              <a:buSzPts val="1856"/>
              <a:buChar char="●"/>
            </a:pPr>
            <a:r>
              <a:rPr lang="en" sz="1855"/>
              <a:t>Crucial to city life</a:t>
            </a:r>
            <a:endParaRPr sz="1855"/>
          </a:p>
          <a:p>
            <a:pPr indent="-346428" lvl="0" marL="457200" rtl="0" algn="l">
              <a:lnSpc>
                <a:spcPct val="90000"/>
              </a:lnSpc>
              <a:spcBef>
                <a:spcPts val="0"/>
              </a:spcBef>
              <a:spcAft>
                <a:spcPts val="0"/>
              </a:spcAft>
              <a:buSzPts val="1856"/>
              <a:buChar char="●"/>
            </a:pPr>
            <a:r>
              <a:rPr lang="en" sz="1855"/>
              <a:t>Encourages a healthy, active lifestyle</a:t>
            </a:r>
            <a:endParaRPr sz="1855"/>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6"/>
          <p:cNvSpPr txBox="1"/>
          <p:nvPr>
            <p:ph idx="1" type="body"/>
          </p:nvPr>
        </p:nvSpPr>
        <p:spPr>
          <a:xfrm>
            <a:off x="628650" y="1339831"/>
            <a:ext cx="7886700" cy="16752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rPr lang="en" sz="2800"/>
              <a:t>“[We’ve] found positive relationships between </a:t>
            </a:r>
            <a:r>
              <a:rPr i="1" lang="en" sz="2800"/>
              <a:t>measures of walkability</a:t>
            </a:r>
            <a:r>
              <a:rPr lang="en" sz="2800"/>
              <a:t> and either life </a:t>
            </a:r>
            <a:r>
              <a:rPr i="1" lang="en" sz="2800"/>
              <a:t>satisfaction or happiness</a:t>
            </a:r>
            <a:r>
              <a:rPr lang="en" sz="2800"/>
              <a:t>”</a:t>
            </a:r>
            <a:endParaRPr sz="2800"/>
          </a:p>
        </p:txBody>
      </p:sp>
      <p:sp>
        <p:nvSpPr>
          <p:cNvPr id="209" name="Google Shape;209;p36"/>
          <p:cNvSpPr txBox="1"/>
          <p:nvPr>
            <p:ph idx="1" type="body"/>
          </p:nvPr>
        </p:nvSpPr>
        <p:spPr>
          <a:xfrm>
            <a:off x="628650" y="3378206"/>
            <a:ext cx="7886700" cy="1675200"/>
          </a:xfrm>
          <a:prstGeom prst="rect">
            <a:avLst/>
          </a:prstGeom>
        </p:spPr>
        <p:txBody>
          <a:bodyPr anchorCtr="0" anchor="ctr" bIns="34275" lIns="68575" spcFirstLastPara="1" rIns="68575" wrap="square" tIns="34275">
            <a:normAutofit/>
          </a:bodyPr>
          <a:lstStyle/>
          <a:p>
            <a:pPr indent="0" lvl="0" marL="0" rtl="0" algn="l">
              <a:lnSpc>
                <a:spcPct val="100000"/>
              </a:lnSpc>
              <a:spcBef>
                <a:spcPts val="800"/>
              </a:spcBef>
              <a:spcAft>
                <a:spcPts val="0"/>
              </a:spcAft>
              <a:buSzPts val="935"/>
              <a:buNone/>
            </a:pPr>
            <a:r>
              <a:rPr lang="en" sz="1280">
                <a:solidFill>
                  <a:srgbClr val="1A4B7C"/>
                </a:solidFill>
              </a:rPr>
              <a:t>Leyden, K. M., Hogan, M. J., D’Arcy, L., Bunting, B., &amp; Bierema, S. (2024). Walkable Neighborhoods: Linkages Between Place, Health, and Happiness in Younger and Older Adults. Journal of the American Planning Association, 90(1), 101–114. https://doi.org/10.1080/01944363.2022.2123382</a:t>
            </a:r>
            <a:endParaRPr sz="1280">
              <a:solidFill>
                <a:srgbClr val="1A4B7C"/>
              </a:solidFill>
            </a:endParaRPr>
          </a:p>
        </p:txBody>
      </p:sp>
      <p:sp>
        <p:nvSpPr>
          <p:cNvPr id="210" name="Google Shape;210;p36"/>
          <p:cNvSpPr txBox="1"/>
          <p:nvPr>
            <p:ph idx="1" type="body"/>
          </p:nvPr>
        </p:nvSpPr>
        <p:spPr>
          <a:xfrm>
            <a:off x="628650" y="2555231"/>
            <a:ext cx="7886700" cy="1675200"/>
          </a:xfrm>
          <a:prstGeom prst="rect">
            <a:avLst/>
          </a:prstGeom>
        </p:spPr>
        <p:txBody>
          <a:bodyPr anchorCtr="0" anchor="ctr" bIns="34275" lIns="68575" spcFirstLastPara="1" rIns="68575" wrap="square" tIns="34275">
            <a:normAutofit/>
          </a:bodyPr>
          <a:lstStyle/>
          <a:p>
            <a:pPr indent="0" lvl="0" marL="0" rtl="0" algn="l">
              <a:lnSpc>
                <a:spcPct val="60000"/>
              </a:lnSpc>
              <a:spcBef>
                <a:spcPts val="800"/>
              </a:spcBef>
              <a:spcAft>
                <a:spcPts val="0"/>
              </a:spcAft>
              <a:buClr>
                <a:schemeClr val="dk1"/>
              </a:buClr>
              <a:buSzPts val="1100"/>
              <a:buFont typeface="Arial"/>
              <a:buNone/>
            </a:pPr>
            <a:r>
              <a:rPr b="1" lang="en" sz="1700"/>
              <a:t>From </a:t>
            </a:r>
            <a:r>
              <a:rPr i="1" lang="en" sz="1700"/>
              <a:t>Walkable Neighborhoods:</a:t>
            </a:r>
            <a:endParaRPr i="1" sz="1700"/>
          </a:p>
          <a:p>
            <a:pPr indent="0" lvl="0" marL="0" rtl="0" algn="l">
              <a:lnSpc>
                <a:spcPct val="60000"/>
              </a:lnSpc>
              <a:spcBef>
                <a:spcPts val="800"/>
              </a:spcBef>
              <a:spcAft>
                <a:spcPts val="0"/>
              </a:spcAft>
              <a:buClr>
                <a:schemeClr val="dk1"/>
              </a:buClr>
              <a:buSzPts val="1100"/>
              <a:buFont typeface="Arial"/>
              <a:buNone/>
            </a:pPr>
            <a:r>
              <a:rPr i="1" lang="en" sz="1700"/>
              <a:t>Linkages Between Place, Health, and Happiness in Younger and Older Adults</a:t>
            </a:r>
            <a:endParaRPr i="1" sz="1700"/>
          </a:p>
          <a:p>
            <a:pPr indent="0" lvl="0" marL="0" rtl="0" algn="l">
              <a:lnSpc>
                <a:spcPct val="60000"/>
              </a:lnSpc>
              <a:spcBef>
                <a:spcPts val="800"/>
              </a:spcBef>
              <a:spcAft>
                <a:spcPts val="0"/>
              </a:spcAft>
              <a:buNone/>
            </a:pPr>
            <a:r>
              <a:t/>
            </a:r>
            <a:endParaRPr sz="17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37"/>
          <p:cNvPicPr preferRelativeResize="0"/>
          <p:nvPr/>
        </p:nvPicPr>
        <p:blipFill>
          <a:blip r:embed="rId3">
            <a:alphaModFix/>
          </a:blip>
          <a:stretch>
            <a:fillRect/>
          </a:stretch>
        </p:blipFill>
        <p:spPr>
          <a:xfrm>
            <a:off x="1270825" y="1493050"/>
            <a:ext cx="6602375" cy="3209500"/>
          </a:xfrm>
          <a:prstGeom prst="rect">
            <a:avLst/>
          </a:prstGeom>
          <a:noFill/>
          <a:ln>
            <a:noFill/>
          </a:ln>
        </p:spPr>
      </p:pic>
      <p:sp>
        <p:nvSpPr>
          <p:cNvPr id="216" name="Google Shape;216;p3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FFC000"/>
              </a:buClr>
              <a:buSzPts val="3300"/>
              <a:buFont typeface="Play"/>
              <a:buNone/>
            </a:pPr>
            <a:r>
              <a:rPr lang="en"/>
              <a:t>Conclusion – Most Navigable Overall</a:t>
            </a:r>
            <a:endParaRPr/>
          </a:p>
        </p:txBody>
      </p:sp>
      <p:sp>
        <p:nvSpPr>
          <p:cNvPr id="217" name="Google Shape;217;p37"/>
          <p:cNvSpPr txBox="1"/>
          <p:nvPr>
            <p:ph idx="1" type="body"/>
          </p:nvPr>
        </p:nvSpPr>
        <p:spPr>
          <a:xfrm>
            <a:off x="109750" y="1552175"/>
            <a:ext cx="5242200" cy="2132100"/>
          </a:xfrm>
          <a:prstGeom prst="rect">
            <a:avLst/>
          </a:prstGeom>
          <a:noFill/>
          <a:ln>
            <a:noFill/>
          </a:ln>
        </p:spPr>
        <p:txBody>
          <a:bodyPr anchorCtr="0" anchor="t" bIns="34275" lIns="68575" spcFirstLastPara="1" rIns="68575" wrap="square" tIns="34275">
            <a:normAutofit/>
          </a:bodyPr>
          <a:lstStyle/>
          <a:p>
            <a:pPr indent="0" lvl="0" marL="0" rtl="0" algn="ctr">
              <a:spcBef>
                <a:spcPts val="0"/>
              </a:spcBef>
              <a:spcAft>
                <a:spcPts val="0"/>
              </a:spcAft>
              <a:buNone/>
            </a:pPr>
            <a:r>
              <a:rPr lang="en" sz="4900"/>
              <a:t>Oakland!</a:t>
            </a:r>
            <a:endParaRPr sz="49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FFC000"/>
              </a:buClr>
              <a:buSzPts val="3300"/>
              <a:buFont typeface="Play"/>
              <a:buNone/>
            </a:pPr>
            <a:r>
              <a:rPr lang="en"/>
              <a:t>Datasets</a:t>
            </a:r>
            <a:endParaRPr/>
          </a:p>
        </p:txBody>
      </p:sp>
      <p:sp>
        <p:nvSpPr>
          <p:cNvPr id="223" name="Google Shape;223;p38"/>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lnSpcReduction="10000"/>
          </a:bodyPr>
          <a:lstStyle/>
          <a:p>
            <a:pPr indent="-171450" lvl="0" marL="177800" rtl="0" algn="l">
              <a:lnSpc>
                <a:spcPct val="90000"/>
              </a:lnSpc>
              <a:spcBef>
                <a:spcPts val="0"/>
              </a:spcBef>
              <a:spcAft>
                <a:spcPts val="0"/>
              </a:spcAft>
              <a:buClr>
                <a:srgbClr val="FFC000"/>
              </a:buClr>
              <a:buSzPts val="2100"/>
              <a:buChar char="•"/>
            </a:pPr>
            <a:r>
              <a:rPr lang="en"/>
              <a:t>Parking meters</a:t>
            </a:r>
            <a:endParaRPr/>
          </a:p>
          <a:p>
            <a:pPr indent="-177800" lvl="1" marL="520700" rtl="0" algn="l">
              <a:lnSpc>
                <a:spcPct val="90000"/>
              </a:lnSpc>
              <a:spcBef>
                <a:spcPts val="400"/>
              </a:spcBef>
              <a:spcAft>
                <a:spcPts val="0"/>
              </a:spcAft>
              <a:buClr>
                <a:srgbClr val="FFC000"/>
              </a:buClr>
              <a:buSzPts val="1800"/>
              <a:buChar char="•"/>
            </a:pPr>
            <a:r>
              <a:rPr lang="en"/>
              <a:t>https://data.wprdc.org/dataset/parking-meters-pittsburgh-parking-authority/resource/72fff5c4-5ef2-4437-9e40-e2d999d455ed</a:t>
            </a:r>
            <a:endParaRPr/>
          </a:p>
          <a:p>
            <a:pPr indent="-171450" lvl="0" marL="177800" rtl="0" algn="l">
              <a:lnSpc>
                <a:spcPct val="90000"/>
              </a:lnSpc>
              <a:spcBef>
                <a:spcPts val="800"/>
              </a:spcBef>
              <a:spcAft>
                <a:spcPts val="0"/>
              </a:spcAft>
              <a:buClr>
                <a:srgbClr val="FFC000"/>
              </a:buClr>
              <a:buSzPts val="2100"/>
              <a:buChar char="•"/>
            </a:pPr>
            <a:r>
              <a:rPr lang="en"/>
              <a:t>Bus stops</a:t>
            </a:r>
            <a:endParaRPr/>
          </a:p>
          <a:p>
            <a:pPr indent="-177800" lvl="1" marL="520700" rtl="0" algn="l">
              <a:lnSpc>
                <a:spcPct val="90000"/>
              </a:lnSpc>
              <a:spcBef>
                <a:spcPts val="400"/>
              </a:spcBef>
              <a:spcAft>
                <a:spcPts val="0"/>
              </a:spcAft>
              <a:buClr>
                <a:srgbClr val="FFC000"/>
              </a:buClr>
              <a:buSzPts val="1800"/>
              <a:buChar char="•"/>
            </a:pPr>
            <a:r>
              <a:rPr lang="en"/>
              <a:t>https://data.wprdc.org/dataset/prt-transit-stop-usage/resource/3f40b94b-4ac4-48f1-8c61-8439d2d2f420</a:t>
            </a:r>
            <a:endParaRPr/>
          </a:p>
          <a:p>
            <a:pPr indent="-152400" lvl="1" marL="520700" rtl="0" algn="l">
              <a:lnSpc>
                <a:spcPct val="90000"/>
              </a:lnSpc>
              <a:spcBef>
                <a:spcPts val="400"/>
              </a:spcBef>
              <a:spcAft>
                <a:spcPts val="0"/>
              </a:spcAft>
              <a:buSzPts val="1400"/>
              <a:buChar char="•"/>
            </a:pPr>
            <a:r>
              <a:rPr lang="en"/>
              <a:t>https://www.rideprt.org/system-map/</a:t>
            </a:r>
            <a:endParaRPr/>
          </a:p>
          <a:p>
            <a:pPr indent="-171450" lvl="0" marL="177800" rtl="0" algn="l">
              <a:lnSpc>
                <a:spcPct val="90000"/>
              </a:lnSpc>
              <a:spcBef>
                <a:spcPts val="800"/>
              </a:spcBef>
              <a:spcAft>
                <a:spcPts val="0"/>
              </a:spcAft>
              <a:buClr>
                <a:srgbClr val="FFC000"/>
              </a:buClr>
              <a:buSzPts val="2100"/>
              <a:buChar char="•"/>
            </a:pPr>
            <a:r>
              <a:rPr lang="en"/>
              <a:t>Walkability</a:t>
            </a:r>
            <a:endParaRPr/>
          </a:p>
          <a:p>
            <a:pPr indent="-177800" lvl="1" marL="520700" rtl="0" algn="l">
              <a:lnSpc>
                <a:spcPct val="90000"/>
              </a:lnSpc>
              <a:spcBef>
                <a:spcPts val="400"/>
              </a:spcBef>
              <a:spcAft>
                <a:spcPts val="0"/>
              </a:spcAft>
              <a:buClr>
                <a:srgbClr val="FFC000"/>
              </a:buClr>
              <a:buSzPts val="1800"/>
              <a:buChar char="•"/>
            </a:pPr>
            <a:r>
              <a:rPr lang="en"/>
              <a:t>https://data.wprdc.org/dataset/sidewalk-to-street-walkability-ratio/resource/b90ccee1-c0aa-43b9-93e2-8a25e690c393</a:t>
            </a:r>
            <a:endParaRPr/>
          </a:p>
          <a:p>
            <a:pPr indent="-38100" lvl="0" marL="177800" rtl="0" algn="l">
              <a:lnSpc>
                <a:spcPct val="90000"/>
              </a:lnSpc>
              <a:spcBef>
                <a:spcPts val="800"/>
              </a:spcBef>
              <a:spcAft>
                <a:spcPts val="0"/>
              </a:spcAft>
              <a:buClr>
                <a:srgbClr val="FFC000"/>
              </a:buClr>
              <a:buSzPts val="210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FFC000"/>
              </a:buClr>
              <a:buSzPts val="3300"/>
              <a:buFont typeface="Play"/>
              <a:buNone/>
            </a:pPr>
            <a:r>
              <a:rPr lang="en"/>
              <a:t>Questions?</a:t>
            </a:r>
            <a:endParaRPr/>
          </a:p>
        </p:txBody>
      </p:sp>
      <p:sp>
        <p:nvSpPr>
          <p:cNvPr id="229" name="Google Shape;229;p39"/>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0"/>
              </a:spcAft>
              <a:buClr>
                <a:srgbClr val="FFC000"/>
              </a:buClr>
              <a:buSzPts val="2100"/>
              <a:buNone/>
            </a:pPr>
            <a:r>
              <a:t/>
            </a:r>
            <a:endParaRPr/>
          </a:p>
        </p:txBody>
      </p:sp>
      <p:pic>
        <p:nvPicPr>
          <p:cNvPr id="230" name="Google Shape;230;p39"/>
          <p:cNvPicPr preferRelativeResize="0"/>
          <p:nvPr/>
        </p:nvPicPr>
        <p:blipFill rotWithShape="1">
          <a:blip r:embed="rId3">
            <a:alphaModFix/>
          </a:blip>
          <a:srcRect b="0" l="0" r="0" t="0"/>
          <a:stretch/>
        </p:blipFill>
        <p:spPr>
          <a:xfrm>
            <a:off x="5442155" y="491516"/>
            <a:ext cx="4114801" cy="828241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FFC000"/>
              </a:buClr>
              <a:buSzPts val="3300"/>
              <a:buFont typeface="Play"/>
              <a:buNone/>
            </a:pPr>
            <a:r>
              <a:rPr lang="en"/>
              <a:t>What Makes a Great Neighborhood?</a:t>
            </a:r>
            <a:endParaRPr/>
          </a:p>
        </p:txBody>
      </p:sp>
      <p:sp>
        <p:nvSpPr>
          <p:cNvPr id="136" name="Google Shape;136;p26"/>
          <p:cNvSpPr txBox="1"/>
          <p:nvPr>
            <p:ph idx="1" type="body"/>
          </p:nvPr>
        </p:nvSpPr>
        <p:spPr>
          <a:xfrm>
            <a:off x="542925" y="1623875"/>
            <a:ext cx="4828500" cy="3263400"/>
          </a:xfrm>
          <a:prstGeom prst="rect">
            <a:avLst/>
          </a:prstGeom>
          <a:noFill/>
          <a:ln>
            <a:noFill/>
          </a:ln>
        </p:spPr>
        <p:txBody>
          <a:bodyPr anchorCtr="0" anchor="t" bIns="34275" lIns="68575" spcFirstLastPara="1" rIns="68575" wrap="square" tIns="34275">
            <a:normAutofit/>
          </a:bodyPr>
          <a:lstStyle/>
          <a:p>
            <a:pPr indent="0" lvl="0" marL="177800" rtl="0" algn="l">
              <a:lnSpc>
                <a:spcPct val="90000"/>
              </a:lnSpc>
              <a:spcBef>
                <a:spcPts val="0"/>
              </a:spcBef>
              <a:spcAft>
                <a:spcPts val="0"/>
              </a:spcAft>
              <a:buNone/>
            </a:pPr>
            <a:r>
              <a:rPr b="1" lang="en"/>
              <a:t>C</a:t>
            </a:r>
            <a:r>
              <a:rPr b="1" lang="en"/>
              <a:t>ornerstones of </a:t>
            </a:r>
            <a:endParaRPr b="1"/>
          </a:p>
          <a:p>
            <a:pPr indent="0" lvl="0" marL="177800" rtl="0" algn="l">
              <a:lnSpc>
                <a:spcPct val="90000"/>
              </a:lnSpc>
              <a:spcBef>
                <a:spcPts val="0"/>
              </a:spcBef>
              <a:spcAft>
                <a:spcPts val="0"/>
              </a:spcAft>
              <a:buNone/>
            </a:pPr>
            <a:r>
              <a:rPr b="1" lang="en"/>
              <a:t>Effective Navigability:</a:t>
            </a:r>
            <a:endParaRPr b="1"/>
          </a:p>
          <a:p>
            <a:pPr indent="0" lvl="0" marL="177800" rtl="0" algn="l">
              <a:lnSpc>
                <a:spcPct val="90000"/>
              </a:lnSpc>
              <a:spcBef>
                <a:spcPts val="0"/>
              </a:spcBef>
              <a:spcAft>
                <a:spcPts val="0"/>
              </a:spcAft>
              <a:buNone/>
            </a:pPr>
            <a:r>
              <a:t/>
            </a:r>
            <a:endParaRPr/>
          </a:p>
          <a:p>
            <a:pPr indent="-171450" lvl="0" marL="177800" rtl="0" algn="l">
              <a:lnSpc>
                <a:spcPct val="90000"/>
              </a:lnSpc>
              <a:spcBef>
                <a:spcPts val="0"/>
              </a:spcBef>
              <a:spcAft>
                <a:spcPts val="0"/>
              </a:spcAft>
              <a:buClr>
                <a:srgbClr val="FFC000"/>
              </a:buClr>
              <a:buSzPts val="2100"/>
              <a:buChar char="•"/>
            </a:pPr>
            <a:r>
              <a:rPr lang="en"/>
              <a:t>Quality transportation </a:t>
            </a:r>
            <a:endParaRPr/>
          </a:p>
          <a:p>
            <a:pPr indent="0" lvl="0" marL="177800" rtl="0" algn="l">
              <a:lnSpc>
                <a:spcPct val="90000"/>
              </a:lnSpc>
              <a:spcBef>
                <a:spcPts val="0"/>
              </a:spcBef>
              <a:spcAft>
                <a:spcPts val="0"/>
              </a:spcAft>
              <a:buNone/>
            </a:pPr>
            <a:r>
              <a:rPr lang="en"/>
              <a:t>infrastructure</a:t>
            </a:r>
            <a:endParaRPr/>
          </a:p>
          <a:p>
            <a:pPr indent="-171450" lvl="0" marL="177800" rtl="0" algn="l">
              <a:lnSpc>
                <a:spcPct val="90000"/>
              </a:lnSpc>
              <a:spcBef>
                <a:spcPts val="800"/>
              </a:spcBef>
              <a:spcAft>
                <a:spcPts val="0"/>
              </a:spcAft>
              <a:buClr>
                <a:srgbClr val="FFC000"/>
              </a:buClr>
              <a:buSzPts val="2100"/>
              <a:buChar char="•"/>
            </a:pPr>
            <a:r>
              <a:rPr lang="en"/>
              <a:t>Ease of movement</a:t>
            </a:r>
            <a:endParaRPr/>
          </a:p>
          <a:p>
            <a:pPr indent="-171450" lvl="0" marL="177800" rtl="0" algn="l">
              <a:lnSpc>
                <a:spcPct val="90000"/>
              </a:lnSpc>
              <a:spcBef>
                <a:spcPts val="800"/>
              </a:spcBef>
              <a:spcAft>
                <a:spcPts val="0"/>
              </a:spcAft>
              <a:buClr>
                <a:srgbClr val="FFC000"/>
              </a:buClr>
              <a:buSzPts val="2100"/>
              <a:buChar char="•"/>
            </a:pPr>
            <a:r>
              <a:rPr lang="en"/>
              <a:t>Accessibility and safety</a:t>
            </a:r>
            <a:endParaRPr/>
          </a:p>
        </p:txBody>
      </p:sp>
      <p:pic>
        <p:nvPicPr>
          <p:cNvPr descr="A person in a red sweater&#10;&#10;Description automatically generated" id="137" name="Google Shape;137;p26"/>
          <p:cNvPicPr preferRelativeResize="0"/>
          <p:nvPr/>
        </p:nvPicPr>
        <p:blipFill rotWithShape="1">
          <a:blip r:embed="rId3">
            <a:alphaModFix/>
          </a:blip>
          <a:srcRect b="0" l="0" r="0" t="0"/>
          <a:stretch/>
        </p:blipFill>
        <p:spPr>
          <a:xfrm>
            <a:off x="4169779" y="1456616"/>
            <a:ext cx="4156971" cy="277131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FFC000"/>
              </a:buClr>
              <a:buSzPts val="3300"/>
              <a:buFont typeface="Play"/>
              <a:buNone/>
            </a:pPr>
            <a:r>
              <a:rPr lang="en"/>
              <a:t>Metrics</a:t>
            </a:r>
            <a:endParaRPr/>
          </a:p>
        </p:txBody>
      </p:sp>
      <p:sp>
        <p:nvSpPr>
          <p:cNvPr id="143" name="Google Shape;143;p27"/>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rgbClr val="FFC000"/>
              </a:buClr>
              <a:buSzPts val="2100"/>
              <a:buChar char="•"/>
            </a:pPr>
            <a:r>
              <a:rPr lang="en"/>
              <a:t>Parking meters</a:t>
            </a:r>
            <a:endParaRPr/>
          </a:p>
          <a:p>
            <a:pPr indent="-177800" lvl="1" marL="520700" rtl="0" algn="l">
              <a:lnSpc>
                <a:spcPct val="90000"/>
              </a:lnSpc>
              <a:spcBef>
                <a:spcPts val="400"/>
              </a:spcBef>
              <a:spcAft>
                <a:spcPts val="0"/>
              </a:spcAft>
              <a:buClr>
                <a:srgbClr val="FFC000"/>
              </a:buClr>
              <a:buSzPts val="1800"/>
              <a:buChar char="•"/>
            </a:pPr>
            <a:r>
              <a:rPr lang="en"/>
              <a:t>Accessibility of public parking</a:t>
            </a:r>
            <a:endParaRPr/>
          </a:p>
          <a:p>
            <a:pPr indent="-171450" lvl="0" marL="177800" rtl="0" algn="l">
              <a:lnSpc>
                <a:spcPct val="90000"/>
              </a:lnSpc>
              <a:spcBef>
                <a:spcPts val="800"/>
              </a:spcBef>
              <a:spcAft>
                <a:spcPts val="0"/>
              </a:spcAft>
              <a:buClr>
                <a:srgbClr val="FFC000"/>
              </a:buClr>
              <a:buSzPts val="2100"/>
              <a:buChar char="•"/>
            </a:pPr>
            <a:r>
              <a:rPr lang="en"/>
              <a:t>Bus stops</a:t>
            </a:r>
            <a:endParaRPr/>
          </a:p>
          <a:p>
            <a:pPr indent="-177800" lvl="1" marL="520700" rtl="0" algn="l">
              <a:lnSpc>
                <a:spcPct val="90000"/>
              </a:lnSpc>
              <a:spcBef>
                <a:spcPts val="400"/>
              </a:spcBef>
              <a:spcAft>
                <a:spcPts val="0"/>
              </a:spcAft>
              <a:buClr>
                <a:srgbClr val="FFC000"/>
              </a:buClr>
              <a:buSzPts val="1800"/>
              <a:buChar char="•"/>
            </a:pPr>
            <a:r>
              <a:rPr lang="en"/>
              <a:t>Availability of public transportation</a:t>
            </a:r>
            <a:endParaRPr/>
          </a:p>
          <a:p>
            <a:pPr indent="-171450" lvl="0" marL="177800" rtl="0" algn="l">
              <a:lnSpc>
                <a:spcPct val="90000"/>
              </a:lnSpc>
              <a:spcBef>
                <a:spcPts val="800"/>
              </a:spcBef>
              <a:spcAft>
                <a:spcPts val="0"/>
              </a:spcAft>
              <a:buClr>
                <a:srgbClr val="FFC000"/>
              </a:buClr>
              <a:buSzPts val="2100"/>
              <a:buChar char="•"/>
            </a:pPr>
            <a:r>
              <a:rPr lang="en"/>
              <a:t>Walkability</a:t>
            </a:r>
            <a:endParaRPr/>
          </a:p>
          <a:p>
            <a:pPr indent="-177800" lvl="1" marL="520700" rtl="0" algn="l">
              <a:lnSpc>
                <a:spcPct val="90000"/>
              </a:lnSpc>
              <a:spcBef>
                <a:spcPts val="400"/>
              </a:spcBef>
              <a:spcAft>
                <a:spcPts val="0"/>
              </a:spcAft>
              <a:buClr>
                <a:srgbClr val="FFC000"/>
              </a:buClr>
              <a:buSzPts val="1800"/>
              <a:buChar char="•"/>
            </a:pPr>
            <a:r>
              <a:rPr lang="en"/>
              <a:t>Availability of foot transportation infrastructure</a:t>
            </a:r>
            <a:endParaRPr/>
          </a:p>
          <a:p>
            <a:pPr indent="-38100" lvl="0" marL="177800" rtl="0" algn="l">
              <a:lnSpc>
                <a:spcPct val="90000"/>
              </a:lnSpc>
              <a:spcBef>
                <a:spcPts val="800"/>
              </a:spcBef>
              <a:spcAft>
                <a:spcPts val="0"/>
              </a:spcAft>
              <a:buClr>
                <a:srgbClr val="FFC000"/>
              </a:buClr>
              <a:buSzPts val="2100"/>
              <a:buNone/>
            </a:pPr>
            <a:r>
              <a:t/>
            </a:r>
            <a:endParaRPr/>
          </a:p>
        </p:txBody>
      </p:sp>
      <p:pic>
        <p:nvPicPr>
          <p:cNvPr descr="A cartoon of a bus&#10;&#10;Description automatically generated" id="144" name="Google Shape;144;p27"/>
          <p:cNvPicPr preferRelativeResize="0"/>
          <p:nvPr/>
        </p:nvPicPr>
        <p:blipFill rotWithShape="1">
          <a:blip r:embed="rId3">
            <a:alphaModFix/>
          </a:blip>
          <a:srcRect b="0" l="0" r="0" t="0"/>
          <a:stretch/>
        </p:blipFill>
        <p:spPr>
          <a:xfrm rot="-492396">
            <a:off x="4552697" y="529883"/>
            <a:ext cx="4168483" cy="1268443"/>
          </a:xfrm>
          <a:prstGeom prst="rect">
            <a:avLst/>
          </a:prstGeom>
          <a:noFill/>
          <a:ln>
            <a:noFill/>
          </a:ln>
        </p:spPr>
      </p:pic>
      <p:pic>
        <p:nvPicPr>
          <p:cNvPr descr="A grey object with a red light&#10;&#10;Description automatically generated" id="145" name="Google Shape;145;p27"/>
          <p:cNvPicPr preferRelativeResize="0"/>
          <p:nvPr/>
        </p:nvPicPr>
        <p:blipFill rotWithShape="1">
          <a:blip r:embed="rId4">
            <a:alphaModFix/>
          </a:blip>
          <a:srcRect b="0" l="0" r="0" t="0"/>
          <a:stretch/>
        </p:blipFill>
        <p:spPr>
          <a:xfrm>
            <a:off x="6814552" y="2174960"/>
            <a:ext cx="1510228" cy="2598241"/>
          </a:xfrm>
          <a:prstGeom prst="rect">
            <a:avLst/>
          </a:prstGeom>
          <a:noFill/>
          <a:ln>
            <a:noFill/>
          </a:ln>
        </p:spPr>
      </p:pic>
      <p:pic>
        <p:nvPicPr>
          <p:cNvPr descr="A group of people walking across a crosswalk&#10;&#10;Description automatically generated" id="146" name="Google Shape;146;p27"/>
          <p:cNvPicPr preferRelativeResize="0"/>
          <p:nvPr/>
        </p:nvPicPr>
        <p:blipFill rotWithShape="1">
          <a:blip r:embed="rId5">
            <a:alphaModFix/>
          </a:blip>
          <a:srcRect b="0" l="0" r="0" t="0"/>
          <a:stretch/>
        </p:blipFill>
        <p:spPr>
          <a:xfrm>
            <a:off x="1487221" y="3390930"/>
            <a:ext cx="4468761" cy="175257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8"/>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n"/>
              <a:t>Parking Meters</a:t>
            </a:r>
            <a:endParaRPr/>
          </a:p>
        </p:txBody>
      </p:sp>
      <p:sp>
        <p:nvSpPr>
          <p:cNvPr id="152" name="Google Shape;152;p28"/>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rPr lang="en"/>
              <a:t>Metric #1</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FFC000"/>
              </a:buClr>
              <a:buSzPts val="3300"/>
              <a:buFont typeface="Play"/>
              <a:buNone/>
            </a:pPr>
            <a:r>
              <a:rPr lang="en"/>
              <a:t>Parking Meters – Map of Locations</a:t>
            </a:r>
            <a:endParaRPr/>
          </a:p>
        </p:txBody>
      </p:sp>
      <p:pic>
        <p:nvPicPr>
          <p:cNvPr id="158" name="Google Shape;158;p29"/>
          <p:cNvPicPr preferRelativeResize="0"/>
          <p:nvPr>
            <p:ph idx="1" type="body"/>
          </p:nvPr>
        </p:nvPicPr>
        <p:blipFill rotWithShape="1">
          <a:blip r:embed="rId3">
            <a:alphaModFix/>
          </a:blip>
          <a:srcRect b="0" l="0" r="0" t="0"/>
          <a:stretch/>
        </p:blipFill>
        <p:spPr>
          <a:xfrm>
            <a:off x="1870826" y="1124720"/>
            <a:ext cx="5647260" cy="3432532"/>
          </a:xfrm>
          <a:prstGeom prst="rect">
            <a:avLst/>
          </a:prstGeom>
          <a:noFill/>
          <a:ln>
            <a:noFill/>
          </a:ln>
        </p:spPr>
      </p:pic>
      <p:sp>
        <p:nvSpPr>
          <p:cNvPr id="159" name="Google Shape;159;p29"/>
          <p:cNvSpPr txBox="1"/>
          <p:nvPr/>
        </p:nvSpPr>
        <p:spPr>
          <a:xfrm>
            <a:off x="4896464" y="2433250"/>
            <a:ext cx="4572000"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0" name="Google Shape;160;p29"/>
          <p:cNvSpPr txBox="1"/>
          <p:nvPr/>
        </p:nvSpPr>
        <p:spPr>
          <a:xfrm>
            <a:off x="243348" y="4742699"/>
            <a:ext cx="9144000" cy="25391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rgbClr val="FFC000"/>
                </a:solidFill>
                <a:latin typeface="Arial"/>
                <a:ea typeface="Arial"/>
                <a:cs typeface="Arial"/>
                <a:sym typeface="Arial"/>
              </a:rPr>
              <a:t>Source: https://pghgishub-pittsburghpa.opendata.arcgis.com/datasets/pittsburghpa::pittsburgh-parking-authority-terminals/explore</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FFC000"/>
              </a:buClr>
              <a:buSzPts val="3300"/>
              <a:buFont typeface="Play"/>
              <a:buNone/>
            </a:pPr>
            <a:r>
              <a:rPr lang="en"/>
              <a:t>Parking Meters – Top 20 Neighborhoods</a:t>
            </a:r>
            <a:endParaRPr/>
          </a:p>
        </p:txBody>
      </p:sp>
      <p:sp>
        <p:nvSpPr>
          <p:cNvPr id="166" name="Google Shape;166;p30"/>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0"/>
              </a:spcAft>
              <a:buClr>
                <a:srgbClr val="FFC000"/>
              </a:buClr>
              <a:buSzPts val="2100"/>
              <a:buNone/>
            </a:pPr>
            <a:r>
              <a:t/>
            </a:r>
            <a:endParaRPr/>
          </a:p>
        </p:txBody>
      </p:sp>
      <p:pic>
        <p:nvPicPr>
          <p:cNvPr id="167" name="Google Shape;167;p30"/>
          <p:cNvPicPr preferRelativeResize="0"/>
          <p:nvPr/>
        </p:nvPicPr>
        <p:blipFill rotWithShape="1">
          <a:blip r:embed="rId3">
            <a:alphaModFix/>
          </a:blip>
          <a:srcRect b="0" l="0" r="0" t="0"/>
          <a:stretch/>
        </p:blipFill>
        <p:spPr>
          <a:xfrm>
            <a:off x="0" y="1079063"/>
            <a:ext cx="9030955" cy="4064437"/>
          </a:xfrm>
          <a:prstGeom prst="rect">
            <a:avLst/>
          </a:prstGeom>
          <a:noFill/>
          <a:ln>
            <a:noFill/>
          </a:ln>
        </p:spPr>
      </p:pic>
      <p:sp>
        <p:nvSpPr>
          <p:cNvPr id="168" name="Google Shape;168;p30"/>
          <p:cNvSpPr txBox="1"/>
          <p:nvPr/>
        </p:nvSpPr>
        <p:spPr>
          <a:xfrm>
            <a:off x="3062772" y="1214219"/>
            <a:ext cx="5898300" cy="1885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900">
                <a:solidFill>
                  <a:srgbClr val="1F5C99"/>
                </a:solidFill>
              </a:rPr>
              <a:t>Why Parking Meters?</a:t>
            </a:r>
            <a:endParaRPr b="1" sz="1900">
              <a:solidFill>
                <a:srgbClr val="1F5C99"/>
              </a:solidFill>
            </a:endParaRPr>
          </a:p>
          <a:p>
            <a:pPr indent="0" lvl="0" marL="0" marR="0" rtl="0" algn="l">
              <a:spcBef>
                <a:spcPts val="0"/>
              </a:spcBef>
              <a:spcAft>
                <a:spcPts val="0"/>
              </a:spcAft>
              <a:buNone/>
            </a:pPr>
            <a:r>
              <a:rPr lang="en" sz="1600">
                <a:solidFill>
                  <a:srgbClr val="1F5C99"/>
                </a:solidFill>
              </a:rPr>
              <a:t>Parking meters are a representation of available on-street parking. On-street parking is important when traveling to and around a neighborhood to allow commuters and residents a place to safely leave their vehicles.</a:t>
            </a:r>
            <a:endParaRPr sz="1600">
              <a:solidFill>
                <a:srgbClr val="1F5C99"/>
              </a:solidFill>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n" sz="2100" u="sng">
                <a:solidFill>
                  <a:schemeClr val="hlink"/>
                </a:solidFill>
                <a:latin typeface="Arial"/>
                <a:ea typeface="Arial"/>
                <a:cs typeface="Arial"/>
                <a:sym typeface="Arial"/>
                <a:hlinkClick r:id="rId4"/>
              </a:rPr>
              <a:t>To see how we got these results click here…</a:t>
            </a:r>
            <a:endParaRPr sz="2100">
              <a:solidFill>
                <a:srgbClr val="1F5C99"/>
              </a:solidFill>
              <a:latin typeface="Arial"/>
              <a:ea typeface="Arial"/>
              <a:cs typeface="Arial"/>
              <a:sym typeface="Arial"/>
            </a:endParaRPr>
          </a:p>
        </p:txBody>
      </p:sp>
      <p:sp>
        <p:nvSpPr>
          <p:cNvPr id="169" name="Google Shape;169;p30"/>
          <p:cNvSpPr txBox="1"/>
          <p:nvPr/>
        </p:nvSpPr>
        <p:spPr>
          <a:xfrm>
            <a:off x="0" y="2041793"/>
            <a:ext cx="9144000" cy="51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rgbClr val="FFC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1"/>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n"/>
              <a:t>Bus Stops</a:t>
            </a:r>
            <a:endParaRPr/>
          </a:p>
        </p:txBody>
      </p:sp>
      <p:sp>
        <p:nvSpPr>
          <p:cNvPr id="175" name="Google Shape;175;p31"/>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rPr lang="en"/>
              <a:t>Metric #2</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FFC000"/>
              </a:buClr>
              <a:buSzPts val="3300"/>
              <a:buFont typeface="Play"/>
              <a:buNone/>
            </a:pPr>
            <a:r>
              <a:rPr lang="en"/>
              <a:t>Bus Stops</a:t>
            </a:r>
            <a:endParaRPr/>
          </a:p>
        </p:txBody>
      </p:sp>
      <p:sp>
        <p:nvSpPr>
          <p:cNvPr id="181" name="Google Shape;181;p32"/>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0"/>
              </a:spcAft>
              <a:buClr>
                <a:srgbClr val="FFC000"/>
              </a:buClr>
              <a:buSzPts val="2100"/>
              <a:buNone/>
            </a:pPr>
            <a:r>
              <a:rPr lang="en"/>
              <a:t>Why bus stops?</a:t>
            </a:r>
            <a:endParaRPr/>
          </a:p>
          <a:p>
            <a:pPr indent="-38100" lvl="0" marL="177800" rtl="0" algn="l">
              <a:lnSpc>
                <a:spcPct val="90000"/>
              </a:lnSpc>
              <a:spcBef>
                <a:spcPts val="0"/>
              </a:spcBef>
              <a:spcAft>
                <a:spcPts val="0"/>
              </a:spcAft>
              <a:buClr>
                <a:srgbClr val="FFC000"/>
              </a:buClr>
              <a:buSzPts val="2100"/>
              <a:buNone/>
            </a:pPr>
            <a:r>
              <a:rPr lang="en"/>
              <a:t>Bus stops are crucial for community connectivity, offering essential access to public transportation. They support local economies, reduce environmental impact by lowering traffic and pollution, promote social inclusivity, and improve urban planning and safety.</a:t>
            </a:r>
            <a:endParaRPr/>
          </a:p>
          <a:p>
            <a:pPr indent="-38100" lvl="0" marL="177800" rtl="0" algn="l">
              <a:lnSpc>
                <a:spcPct val="90000"/>
              </a:lnSpc>
              <a:spcBef>
                <a:spcPts val="0"/>
              </a:spcBef>
              <a:spcAft>
                <a:spcPts val="0"/>
              </a:spcAft>
              <a:buClr>
                <a:srgbClr val="FFC000"/>
              </a:buClr>
              <a:buSzPts val="2100"/>
              <a:buNone/>
            </a:pPr>
            <a:r>
              <a:t/>
            </a:r>
            <a:endParaRPr/>
          </a:p>
          <a:p>
            <a:pPr indent="-38100" lvl="0" marL="177800" rtl="0" algn="l">
              <a:lnSpc>
                <a:spcPct val="90000"/>
              </a:lnSpc>
              <a:spcBef>
                <a:spcPts val="0"/>
              </a:spcBef>
              <a:spcAft>
                <a:spcPts val="0"/>
              </a:spcAft>
              <a:buClr>
                <a:srgbClr val="FFC000"/>
              </a:buClr>
              <a:buSzPts val="21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3"/>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The graph</a:t>
            </a:r>
            <a:endParaRPr/>
          </a:p>
        </p:txBody>
      </p:sp>
      <p:sp>
        <p:nvSpPr>
          <p:cNvPr id="187" name="Google Shape;187;p33"/>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188" name="Google Shape;188;p33"/>
          <p:cNvPicPr preferRelativeResize="0"/>
          <p:nvPr/>
        </p:nvPicPr>
        <p:blipFill>
          <a:blip r:embed="rId3">
            <a:alphaModFix/>
          </a:blip>
          <a:stretch>
            <a:fillRect/>
          </a:stretch>
        </p:blipFill>
        <p:spPr>
          <a:xfrm>
            <a:off x="3465600" y="273850"/>
            <a:ext cx="5225652" cy="4777749"/>
          </a:xfrm>
          <a:prstGeom prst="rect">
            <a:avLst/>
          </a:prstGeom>
          <a:noFill/>
          <a:ln>
            <a:noFill/>
          </a:ln>
        </p:spPr>
      </p:pic>
      <p:pic>
        <p:nvPicPr>
          <p:cNvPr id="189" name="Google Shape;189;p33"/>
          <p:cNvPicPr preferRelativeResize="0"/>
          <p:nvPr/>
        </p:nvPicPr>
        <p:blipFill>
          <a:blip r:embed="rId4">
            <a:alphaModFix/>
          </a:blip>
          <a:stretch>
            <a:fillRect/>
          </a:stretch>
        </p:blipFill>
        <p:spPr>
          <a:xfrm>
            <a:off x="1" y="0"/>
            <a:ext cx="9143999" cy="5143501"/>
          </a:xfrm>
          <a:prstGeom prst="rect">
            <a:avLst/>
          </a:prstGeom>
          <a:noFill/>
          <a:ln>
            <a:noFill/>
          </a:ln>
        </p:spPr>
      </p:pic>
      <p:pic>
        <p:nvPicPr>
          <p:cNvPr id="190" name="Google Shape;190;p33"/>
          <p:cNvPicPr preferRelativeResize="0"/>
          <p:nvPr/>
        </p:nvPicPr>
        <p:blipFill>
          <a:blip r:embed="rId5">
            <a:alphaModFix/>
          </a:blip>
          <a:stretch>
            <a:fillRect/>
          </a:stretch>
        </p:blipFill>
        <p:spPr>
          <a:xfrm>
            <a:off x="1414604" y="0"/>
            <a:ext cx="6314791" cy="51434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